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</p:sldMasterIdLst>
  <p:notesMasterIdLst>
    <p:notesMasterId r:id="rId40"/>
  </p:notesMasterIdLst>
  <p:sldIdLst>
    <p:sldId id="256" r:id="rId7"/>
    <p:sldId id="257" r:id="rId8"/>
    <p:sldId id="258" r:id="rId9"/>
    <p:sldId id="269" r:id="rId10"/>
    <p:sldId id="265" r:id="rId11"/>
    <p:sldId id="274" r:id="rId12"/>
    <p:sldId id="263" r:id="rId13"/>
    <p:sldId id="272" r:id="rId14"/>
    <p:sldId id="264" r:id="rId15"/>
    <p:sldId id="273" r:id="rId16"/>
    <p:sldId id="275" r:id="rId17"/>
    <p:sldId id="276" r:id="rId18"/>
    <p:sldId id="270" r:id="rId19"/>
    <p:sldId id="277" r:id="rId20"/>
    <p:sldId id="259" r:id="rId21"/>
    <p:sldId id="260" r:id="rId22"/>
    <p:sldId id="266" r:id="rId23"/>
    <p:sldId id="271" r:id="rId24"/>
    <p:sldId id="278" r:id="rId25"/>
    <p:sldId id="267" r:id="rId26"/>
    <p:sldId id="280" r:id="rId27"/>
    <p:sldId id="279" r:id="rId28"/>
    <p:sldId id="281" r:id="rId29"/>
    <p:sldId id="282" r:id="rId30"/>
    <p:sldId id="283" r:id="rId31"/>
    <p:sldId id="284" r:id="rId32"/>
    <p:sldId id="268" r:id="rId33"/>
    <p:sldId id="285" r:id="rId34"/>
    <p:sldId id="286" r:id="rId35"/>
    <p:sldId id="288" r:id="rId36"/>
    <p:sldId id="290" r:id="rId37"/>
    <p:sldId id="291" r:id="rId38"/>
    <p:sldId id="261" r:id="rId39"/>
  </p:sldIdLst>
  <p:sldSz cx="9144000" cy="5143500" type="screen16x9"/>
  <p:notesSz cx="7559675" cy="10691813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B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0"/>
  </p:normalViewPr>
  <p:slideViewPr>
    <p:cSldViewPr snapToGrid="0">
      <p:cViewPr varScale="1">
        <p:scale>
          <a:sx n="155" d="100"/>
          <a:sy n="155" d="100"/>
        </p:scale>
        <p:origin x="5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91DD1-A5F7-B34C-A96C-6EFD765ECA2C}" type="datetimeFigureOut">
              <a:rPr lang="en-RU" smtClean="0"/>
              <a:t>02.09.2025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309B1-AE0B-D643-9564-DA1A6A6923C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7805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З</a:t>
            </a:r>
            <a:r>
              <a:rPr lang="ru-RU" dirty="0" err="1"/>
              <a:t>накомимся</a:t>
            </a:r>
            <a:r>
              <a:rPr lang="ru-RU" dirty="0"/>
              <a:t> с приложением, которое нам надо запускать на сервере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16241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Автоматизация = перекладывание работы с человека на машину. Где возьмем машину?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67401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Автоматизация = перекладывание работы с человека на машину. Где возьмем машину?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2978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того, чтобы максимально использовать доступное железо и минимизировать риски от запуска разных приложений на одном физическом сервере</a:t>
            </a:r>
            <a:br>
              <a:rPr lang="ru-RU" dirty="0"/>
            </a:br>
            <a:br>
              <a:rPr lang="ru-RU" dirty="0"/>
            </a:br>
            <a:r>
              <a:rPr lang="ru-RU" dirty="0"/>
              <a:t>1. Простой пример</a:t>
            </a:r>
          </a:p>
          <a:p>
            <a:r>
              <a:rPr lang="ru-RU" dirty="0"/>
              <a:t>2. </a:t>
            </a:r>
            <a:r>
              <a:rPr lang="ru-RU" dirty="0" err="1"/>
              <a:t>M</a:t>
            </a:r>
            <a:r>
              <a:rPr lang="en-US" dirty="0" err="1"/>
              <a:t>ultistage</a:t>
            </a:r>
            <a:r>
              <a:rPr lang="en-US" dirty="0"/>
              <a:t> </a:t>
            </a:r>
            <a:r>
              <a:rPr lang="ru-RU" dirty="0"/>
              <a:t>сборка</a:t>
            </a:r>
            <a:endParaRPr lang="en-US" dirty="0"/>
          </a:p>
          <a:p>
            <a:r>
              <a:rPr lang="en-US" dirty="0"/>
              <a:t>2.1. </a:t>
            </a:r>
            <a:r>
              <a:rPr lang="ru-RU" dirty="0"/>
              <a:t>Если будет время, то про </a:t>
            </a:r>
            <a:r>
              <a:rPr lang="ru-RU" dirty="0" err="1"/>
              <a:t>do</a:t>
            </a:r>
            <a:r>
              <a:rPr lang="en-US" dirty="0" err="1"/>
              <a:t>cker</a:t>
            </a:r>
            <a:r>
              <a:rPr lang="en-US" dirty="0"/>
              <a:t> compose</a:t>
            </a:r>
            <a:endParaRPr lang="ru-RU" dirty="0"/>
          </a:p>
          <a:p>
            <a:r>
              <a:rPr lang="ru-RU" dirty="0"/>
              <a:t>3. </a:t>
            </a:r>
            <a:r>
              <a:rPr lang="en-US" dirty="0" err="1"/>
              <a:t>П</a:t>
            </a:r>
            <a:r>
              <a:rPr lang="ru-RU" dirty="0" err="1"/>
              <a:t>оказывам</a:t>
            </a:r>
            <a:r>
              <a:rPr lang="ru-RU" dirty="0"/>
              <a:t> связь с </a:t>
            </a:r>
            <a:r>
              <a:rPr lang="en-US" dirty="0"/>
              <a:t>GitLab Jobs</a:t>
            </a:r>
          </a:p>
          <a:p>
            <a:r>
              <a:rPr lang="en-US" dirty="0"/>
              <a:t>4. </a:t>
            </a:r>
            <a:r>
              <a:rPr lang="ru-RU" dirty="0"/>
              <a:t>Рассказываем про </a:t>
            </a:r>
            <a:r>
              <a:rPr lang="ru-RU" dirty="0" err="1"/>
              <a:t>k</a:t>
            </a:r>
            <a:r>
              <a:rPr lang="en-US" dirty="0"/>
              <a:t>8s</a:t>
            </a:r>
            <a:r>
              <a:rPr lang="ru-RU" dirty="0"/>
              <a:t>,</a:t>
            </a:r>
            <a:r>
              <a:rPr lang="en-US" dirty="0"/>
              <a:t> Borg, One-cloud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28438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Посмотрим пример, как делать CI</a:t>
            </a:r>
            <a:r>
              <a:rPr lang="en-US" dirty="0"/>
              <a:t>/CD </a:t>
            </a:r>
            <a:r>
              <a:rPr lang="ru-RU" dirty="0"/>
              <a:t>вручную</a:t>
            </a:r>
            <a:br>
              <a:rPr lang="ru-RU" dirty="0"/>
            </a:br>
            <a:r>
              <a:rPr lang="ru-RU" dirty="0"/>
              <a:t>Отметим, как много однотипных действий, и как много возможностей ошибиться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72263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Люди придумали программы, чтобы самим не делать миллион одинаковых действий. Программы гораздо лучше людей могут делать одно и то же действие не допуская ошибок. 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5773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Люди придумали программы, чтобы самим не делать миллион одинаковых действий. Программы гораздо лучше людей могут делать одно и то же действие не допуская ошибок. 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3880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 пусть программы, а не люди, заливают программы на серверы.</a:t>
            </a:r>
            <a:endParaRPr lang="en-RU" dirty="0"/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809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 пусть программы, а не люди, заливают программы на серверы.</a:t>
            </a:r>
            <a:endParaRPr lang="en-RU" dirty="0"/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9082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если несколько человек работают параллельно над несколькими фичами и надо ежедневно выкатывать на </a:t>
            </a:r>
            <a:r>
              <a:rPr lang="ru-RU" dirty="0" err="1"/>
              <a:t>прод</a:t>
            </a:r>
            <a:r>
              <a:rPr lang="ru-RU" dirty="0"/>
              <a:t>, у нас два варианта:</a:t>
            </a:r>
            <a:br>
              <a:rPr lang="ru-RU" dirty="0"/>
            </a:br>
            <a:r>
              <a:rPr lang="ru-RU" dirty="0"/>
              <a:t>1. Нанимать релиз-менеджера</a:t>
            </a:r>
            <a:br>
              <a:rPr lang="ru-RU" dirty="0"/>
            </a:br>
            <a:r>
              <a:rPr lang="ru-RU" dirty="0"/>
              <a:t>2. Автоматизировать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0000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если несколько человек работают параллельно над несколькими фичами и надо ежедневно выкатывать на </a:t>
            </a:r>
            <a:r>
              <a:rPr lang="ru-RU" dirty="0" err="1"/>
              <a:t>прод</a:t>
            </a:r>
            <a:r>
              <a:rPr lang="ru-RU" dirty="0"/>
              <a:t>, у нас два варианта:</a:t>
            </a:r>
            <a:br>
              <a:rPr lang="ru-RU" dirty="0"/>
            </a:br>
            <a:r>
              <a:rPr lang="ru-RU" dirty="0"/>
              <a:t>1. Нанимать релиз-менеджера</a:t>
            </a:r>
            <a:br>
              <a:rPr lang="ru-RU" dirty="0"/>
            </a:br>
            <a:r>
              <a:rPr lang="ru-RU" dirty="0"/>
              <a:t>2. Автоматизировать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5622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Есть несколько способов автоматизировать – написать свою программу на </a:t>
            </a:r>
            <a:r>
              <a:rPr lang="ru-RU" dirty="0" err="1"/>
              <a:t>b</a:t>
            </a:r>
            <a:r>
              <a:rPr lang="en-US" dirty="0"/>
              <a:t>ash </a:t>
            </a:r>
            <a:r>
              <a:rPr lang="ru-RU" dirty="0"/>
              <a:t>или </a:t>
            </a:r>
            <a:r>
              <a:rPr lang="ru-RU" dirty="0" err="1"/>
              <a:t>g</a:t>
            </a:r>
            <a:r>
              <a:rPr lang="en-US" dirty="0"/>
              <a:t>o, </a:t>
            </a:r>
            <a:r>
              <a:rPr lang="en-US" dirty="0" err="1"/>
              <a:t>н</a:t>
            </a:r>
            <a:r>
              <a:rPr lang="ru-RU" dirty="0" err="1"/>
              <a:t>апример</a:t>
            </a:r>
            <a:br>
              <a:rPr lang="ru-RU" dirty="0"/>
            </a:br>
            <a:r>
              <a:rPr lang="ru-RU" dirty="0"/>
              <a:t>А можно воспользоваться уже написанными программами (</a:t>
            </a:r>
            <a:r>
              <a:rPr lang="en-US" dirty="0"/>
              <a:t>GitLab, Jenkins, GitHub Actions, etc.)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309B1-AE0B-D643-9564-DA1A6A6923C6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18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6;p8"/>
          <p:cNvGrpSpPr/>
          <p:nvPr/>
        </p:nvGrpSpPr>
        <p:grpSpPr>
          <a:xfrm>
            <a:off x="0" y="-86040"/>
            <a:ext cx="9142560" cy="50040"/>
            <a:chOff x="0" y="-86040"/>
            <a:chExt cx="9142560" cy="50040"/>
          </a:xfrm>
        </p:grpSpPr>
        <p:cxnSp>
          <p:nvCxnSpPr>
            <p:cNvPr id="46" name="Google Shape;7;p8"/>
            <p:cNvCxnSpPr/>
            <p:nvPr/>
          </p:nvCxnSpPr>
          <p:spPr>
            <a:xfrm>
              <a:off x="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" name="Google Shape;8;p8"/>
            <p:cNvCxnSpPr/>
            <p:nvPr/>
          </p:nvCxnSpPr>
          <p:spPr>
            <a:xfrm>
              <a:off x="507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" name="Google Shape;9;p8"/>
            <p:cNvCxnSpPr/>
            <p:nvPr/>
          </p:nvCxnSpPr>
          <p:spPr>
            <a:xfrm>
              <a:off x="10155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4" name="Google Shape;10;p8"/>
            <p:cNvCxnSpPr/>
            <p:nvPr/>
          </p:nvCxnSpPr>
          <p:spPr>
            <a:xfrm>
              <a:off x="152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" name="Google Shape;11;p8"/>
            <p:cNvCxnSpPr/>
            <p:nvPr/>
          </p:nvCxnSpPr>
          <p:spPr>
            <a:xfrm>
              <a:off x="2031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" name="Google Shape;12;p8"/>
            <p:cNvCxnSpPr/>
            <p:nvPr/>
          </p:nvCxnSpPr>
          <p:spPr>
            <a:xfrm>
              <a:off x="25390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" name="Google Shape;13;p8"/>
            <p:cNvCxnSpPr/>
            <p:nvPr/>
          </p:nvCxnSpPr>
          <p:spPr>
            <a:xfrm>
              <a:off x="3046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" name="Google Shape;14;p8"/>
            <p:cNvCxnSpPr/>
            <p:nvPr/>
          </p:nvCxnSpPr>
          <p:spPr>
            <a:xfrm>
              <a:off x="3554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" name="Google Shape;15;p8"/>
            <p:cNvCxnSpPr/>
            <p:nvPr/>
          </p:nvCxnSpPr>
          <p:spPr>
            <a:xfrm>
              <a:off x="4062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" name="Google Shape;16;p8"/>
            <p:cNvCxnSpPr/>
            <p:nvPr/>
          </p:nvCxnSpPr>
          <p:spPr>
            <a:xfrm>
              <a:off x="4570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" name="Google Shape;17;p8"/>
            <p:cNvCxnSpPr/>
            <p:nvPr/>
          </p:nvCxnSpPr>
          <p:spPr>
            <a:xfrm>
              <a:off x="5078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" name="Google Shape;18;p8"/>
            <p:cNvCxnSpPr/>
            <p:nvPr/>
          </p:nvCxnSpPr>
          <p:spPr>
            <a:xfrm>
              <a:off x="5586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" name="Google Shape;19;p8"/>
            <p:cNvCxnSpPr/>
            <p:nvPr/>
          </p:nvCxnSpPr>
          <p:spPr>
            <a:xfrm>
              <a:off x="60937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" name="Google Shape;20;p8"/>
            <p:cNvCxnSpPr/>
            <p:nvPr/>
          </p:nvCxnSpPr>
          <p:spPr>
            <a:xfrm>
              <a:off x="6601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" name="Google Shape;21;p8"/>
            <p:cNvCxnSpPr/>
            <p:nvPr/>
          </p:nvCxnSpPr>
          <p:spPr>
            <a:xfrm>
              <a:off x="7109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" name="Google Shape;22;p8"/>
            <p:cNvCxnSpPr/>
            <p:nvPr/>
          </p:nvCxnSpPr>
          <p:spPr>
            <a:xfrm>
              <a:off x="76172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" name="Google Shape;23;p8"/>
            <p:cNvCxnSpPr/>
            <p:nvPr/>
          </p:nvCxnSpPr>
          <p:spPr>
            <a:xfrm>
              <a:off x="8125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" name="Google Shape;24;p8"/>
            <p:cNvCxnSpPr/>
            <p:nvPr/>
          </p:nvCxnSpPr>
          <p:spPr>
            <a:xfrm>
              <a:off x="863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" name="Google Shape;25;p8"/>
            <p:cNvCxnSpPr/>
            <p:nvPr/>
          </p:nvCxnSpPr>
          <p:spPr>
            <a:xfrm>
              <a:off x="91407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20" name="Google Shape;26;p8"/>
          <p:cNvGrpSpPr/>
          <p:nvPr/>
        </p:nvGrpSpPr>
        <p:grpSpPr>
          <a:xfrm>
            <a:off x="0" y="5240160"/>
            <a:ext cx="9142560" cy="50040"/>
            <a:chOff x="0" y="5240160"/>
            <a:chExt cx="9142560" cy="50040"/>
          </a:xfrm>
        </p:grpSpPr>
        <p:cxnSp>
          <p:nvCxnSpPr>
            <p:cNvPr id="21" name="Google Shape;27;p8"/>
            <p:cNvCxnSpPr/>
            <p:nvPr/>
          </p:nvCxnSpPr>
          <p:spPr>
            <a:xfrm>
              <a:off x="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" name="Google Shape;28;p8"/>
            <p:cNvCxnSpPr/>
            <p:nvPr/>
          </p:nvCxnSpPr>
          <p:spPr>
            <a:xfrm>
              <a:off x="507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" name="Google Shape;29;p8"/>
            <p:cNvCxnSpPr/>
            <p:nvPr/>
          </p:nvCxnSpPr>
          <p:spPr>
            <a:xfrm>
              <a:off x="10155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" name="Google Shape;30;p8"/>
            <p:cNvCxnSpPr/>
            <p:nvPr/>
          </p:nvCxnSpPr>
          <p:spPr>
            <a:xfrm>
              <a:off x="152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" name="Google Shape;31;p8"/>
            <p:cNvCxnSpPr/>
            <p:nvPr/>
          </p:nvCxnSpPr>
          <p:spPr>
            <a:xfrm>
              <a:off x="2031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6" name="Google Shape;32;p8"/>
            <p:cNvCxnSpPr/>
            <p:nvPr/>
          </p:nvCxnSpPr>
          <p:spPr>
            <a:xfrm>
              <a:off x="25390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7" name="Google Shape;33;p8"/>
            <p:cNvCxnSpPr/>
            <p:nvPr/>
          </p:nvCxnSpPr>
          <p:spPr>
            <a:xfrm>
              <a:off x="3046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8" name="Google Shape;34;p8"/>
            <p:cNvCxnSpPr/>
            <p:nvPr/>
          </p:nvCxnSpPr>
          <p:spPr>
            <a:xfrm>
              <a:off x="3554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9" name="Google Shape;35;p8"/>
            <p:cNvCxnSpPr/>
            <p:nvPr/>
          </p:nvCxnSpPr>
          <p:spPr>
            <a:xfrm>
              <a:off x="4062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0" name="Google Shape;36;p8"/>
            <p:cNvCxnSpPr/>
            <p:nvPr/>
          </p:nvCxnSpPr>
          <p:spPr>
            <a:xfrm>
              <a:off x="4570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1" name="Google Shape;37;p8"/>
            <p:cNvCxnSpPr/>
            <p:nvPr/>
          </p:nvCxnSpPr>
          <p:spPr>
            <a:xfrm>
              <a:off x="5078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2" name="Google Shape;38;p8"/>
            <p:cNvCxnSpPr/>
            <p:nvPr/>
          </p:nvCxnSpPr>
          <p:spPr>
            <a:xfrm>
              <a:off x="5586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3" name="Google Shape;39;p8"/>
            <p:cNvCxnSpPr/>
            <p:nvPr/>
          </p:nvCxnSpPr>
          <p:spPr>
            <a:xfrm>
              <a:off x="60937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4" name="Google Shape;40;p8"/>
            <p:cNvCxnSpPr/>
            <p:nvPr/>
          </p:nvCxnSpPr>
          <p:spPr>
            <a:xfrm>
              <a:off x="6601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5" name="Google Shape;41;p8"/>
            <p:cNvCxnSpPr/>
            <p:nvPr/>
          </p:nvCxnSpPr>
          <p:spPr>
            <a:xfrm>
              <a:off x="7109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6" name="Google Shape;42;p8"/>
            <p:cNvCxnSpPr/>
            <p:nvPr/>
          </p:nvCxnSpPr>
          <p:spPr>
            <a:xfrm>
              <a:off x="76172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7" name="Google Shape;43;p8"/>
            <p:cNvCxnSpPr/>
            <p:nvPr/>
          </p:nvCxnSpPr>
          <p:spPr>
            <a:xfrm>
              <a:off x="8125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8" name="Google Shape;44;p8"/>
            <p:cNvCxnSpPr/>
            <p:nvPr/>
          </p:nvCxnSpPr>
          <p:spPr>
            <a:xfrm>
              <a:off x="863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39" name="Google Shape;45;p8"/>
            <p:cNvCxnSpPr/>
            <p:nvPr/>
          </p:nvCxnSpPr>
          <p:spPr>
            <a:xfrm>
              <a:off x="91407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pic>
        <p:nvPicPr>
          <p:cNvPr id="40" name="Google Shape;46;p8"/>
          <p:cNvPicPr/>
          <p:nvPr/>
        </p:nvPicPr>
        <p:blipFill>
          <a:blip r:embed="rId3"/>
          <a:stretch/>
        </p:blipFill>
        <p:spPr>
          <a:xfrm>
            <a:off x="4524840" y="524520"/>
            <a:ext cx="4622760" cy="4622760"/>
          </a:xfrm>
          <a:prstGeom prst="rect">
            <a:avLst/>
          </a:prstGeom>
          <a:ln w="0">
            <a:noFill/>
          </a:ln>
        </p:spPr>
      </p:pic>
      <p:sp>
        <p:nvSpPr>
          <p:cNvPr id="41" name="Google Shape;47;p8"/>
          <p:cNvSpPr/>
          <p:nvPr/>
        </p:nvSpPr>
        <p:spPr>
          <a:xfrm>
            <a:off x="2518920" y="361440"/>
            <a:ext cx="52560" cy="26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7000" tIns="27000" rIns="27000" bIns="27000" anchor="t">
            <a:spAutoFit/>
          </a:bodyPr>
          <a:lstStyle/>
          <a:p>
            <a:pPr defTabSz="914400">
              <a:lnSpc>
                <a:spcPct val="110000"/>
              </a:lnSpc>
              <a:tabLst>
                <a:tab pos="0" algn="l"/>
              </a:tabLst>
            </a:pPr>
            <a:endParaRPr lang="ru-RU" sz="14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42" name="Google Shape;48;p8"/>
          <p:cNvPicPr/>
          <p:nvPr/>
        </p:nvPicPr>
        <p:blipFill>
          <a:blip r:embed="rId4"/>
          <a:stretch/>
        </p:blipFill>
        <p:spPr>
          <a:xfrm>
            <a:off x="494280" y="519120"/>
            <a:ext cx="2077200" cy="3650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53;p10"/>
          <p:cNvGrpSpPr/>
          <p:nvPr/>
        </p:nvGrpSpPr>
        <p:grpSpPr>
          <a:xfrm>
            <a:off x="0" y="-86040"/>
            <a:ext cx="9142560" cy="50040"/>
            <a:chOff x="0" y="-86040"/>
            <a:chExt cx="9142560" cy="50040"/>
          </a:xfrm>
        </p:grpSpPr>
        <p:cxnSp>
          <p:nvCxnSpPr>
            <p:cNvPr id="46" name="Google Shape;54;p10"/>
            <p:cNvCxnSpPr/>
            <p:nvPr/>
          </p:nvCxnSpPr>
          <p:spPr>
            <a:xfrm>
              <a:off x="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47" name="Google Shape;55;p10"/>
            <p:cNvCxnSpPr/>
            <p:nvPr/>
          </p:nvCxnSpPr>
          <p:spPr>
            <a:xfrm>
              <a:off x="507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48" name="Google Shape;56;p10"/>
            <p:cNvCxnSpPr/>
            <p:nvPr/>
          </p:nvCxnSpPr>
          <p:spPr>
            <a:xfrm>
              <a:off x="10155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49" name="Google Shape;57;p10"/>
            <p:cNvCxnSpPr/>
            <p:nvPr/>
          </p:nvCxnSpPr>
          <p:spPr>
            <a:xfrm>
              <a:off x="152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0" name="Google Shape;58;p10"/>
            <p:cNvCxnSpPr/>
            <p:nvPr/>
          </p:nvCxnSpPr>
          <p:spPr>
            <a:xfrm>
              <a:off x="2031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1" name="Google Shape;59;p10"/>
            <p:cNvCxnSpPr/>
            <p:nvPr/>
          </p:nvCxnSpPr>
          <p:spPr>
            <a:xfrm>
              <a:off x="25390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2" name="Google Shape;60;p10"/>
            <p:cNvCxnSpPr/>
            <p:nvPr/>
          </p:nvCxnSpPr>
          <p:spPr>
            <a:xfrm>
              <a:off x="3046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3" name="Google Shape;61;p10"/>
            <p:cNvCxnSpPr/>
            <p:nvPr/>
          </p:nvCxnSpPr>
          <p:spPr>
            <a:xfrm>
              <a:off x="3554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4" name="Google Shape;62;p10"/>
            <p:cNvCxnSpPr/>
            <p:nvPr/>
          </p:nvCxnSpPr>
          <p:spPr>
            <a:xfrm>
              <a:off x="4062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5" name="Google Shape;63;p10"/>
            <p:cNvCxnSpPr/>
            <p:nvPr/>
          </p:nvCxnSpPr>
          <p:spPr>
            <a:xfrm>
              <a:off x="4570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6" name="Google Shape;64;p10"/>
            <p:cNvCxnSpPr/>
            <p:nvPr/>
          </p:nvCxnSpPr>
          <p:spPr>
            <a:xfrm>
              <a:off x="5078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7" name="Google Shape;65;p10"/>
            <p:cNvCxnSpPr/>
            <p:nvPr/>
          </p:nvCxnSpPr>
          <p:spPr>
            <a:xfrm>
              <a:off x="5586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8" name="Google Shape;66;p10"/>
            <p:cNvCxnSpPr/>
            <p:nvPr/>
          </p:nvCxnSpPr>
          <p:spPr>
            <a:xfrm>
              <a:off x="60937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59" name="Google Shape;67;p10"/>
            <p:cNvCxnSpPr/>
            <p:nvPr/>
          </p:nvCxnSpPr>
          <p:spPr>
            <a:xfrm>
              <a:off x="6601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0" name="Google Shape;68;p10"/>
            <p:cNvCxnSpPr/>
            <p:nvPr/>
          </p:nvCxnSpPr>
          <p:spPr>
            <a:xfrm>
              <a:off x="7109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1" name="Google Shape;69;p10"/>
            <p:cNvCxnSpPr/>
            <p:nvPr/>
          </p:nvCxnSpPr>
          <p:spPr>
            <a:xfrm>
              <a:off x="76172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2" name="Google Shape;70;p10"/>
            <p:cNvCxnSpPr/>
            <p:nvPr/>
          </p:nvCxnSpPr>
          <p:spPr>
            <a:xfrm>
              <a:off x="8125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3" name="Google Shape;71;p10"/>
            <p:cNvCxnSpPr/>
            <p:nvPr/>
          </p:nvCxnSpPr>
          <p:spPr>
            <a:xfrm>
              <a:off x="863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4" name="Google Shape;72;p10"/>
            <p:cNvCxnSpPr/>
            <p:nvPr/>
          </p:nvCxnSpPr>
          <p:spPr>
            <a:xfrm>
              <a:off x="91407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65" name="Google Shape;73;p10"/>
          <p:cNvGrpSpPr/>
          <p:nvPr/>
        </p:nvGrpSpPr>
        <p:grpSpPr>
          <a:xfrm>
            <a:off x="0" y="5240160"/>
            <a:ext cx="9142560" cy="50040"/>
            <a:chOff x="0" y="5240160"/>
            <a:chExt cx="9142560" cy="50040"/>
          </a:xfrm>
        </p:grpSpPr>
        <p:cxnSp>
          <p:nvCxnSpPr>
            <p:cNvPr id="66" name="Google Shape;74;p10"/>
            <p:cNvCxnSpPr/>
            <p:nvPr/>
          </p:nvCxnSpPr>
          <p:spPr>
            <a:xfrm>
              <a:off x="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7" name="Google Shape;75;p10"/>
            <p:cNvCxnSpPr/>
            <p:nvPr/>
          </p:nvCxnSpPr>
          <p:spPr>
            <a:xfrm>
              <a:off x="507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8" name="Google Shape;76;p10"/>
            <p:cNvCxnSpPr/>
            <p:nvPr/>
          </p:nvCxnSpPr>
          <p:spPr>
            <a:xfrm>
              <a:off x="10155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69" name="Google Shape;77;p10"/>
            <p:cNvCxnSpPr/>
            <p:nvPr/>
          </p:nvCxnSpPr>
          <p:spPr>
            <a:xfrm>
              <a:off x="152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0" name="Google Shape;78;p10"/>
            <p:cNvCxnSpPr/>
            <p:nvPr/>
          </p:nvCxnSpPr>
          <p:spPr>
            <a:xfrm>
              <a:off x="2031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1" name="Google Shape;79;p10"/>
            <p:cNvCxnSpPr/>
            <p:nvPr/>
          </p:nvCxnSpPr>
          <p:spPr>
            <a:xfrm>
              <a:off x="25390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2" name="Google Shape;80;p10"/>
            <p:cNvCxnSpPr/>
            <p:nvPr/>
          </p:nvCxnSpPr>
          <p:spPr>
            <a:xfrm>
              <a:off x="3046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3" name="Google Shape;81;p10"/>
            <p:cNvCxnSpPr/>
            <p:nvPr/>
          </p:nvCxnSpPr>
          <p:spPr>
            <a:xfrm>
              <a:off x="3554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4" name="Google Shape;82;p10"/>
            <p:cNvCxnSpPr/>
            <p:nvPr/>
          </p:nvCxnSpPr>
          <p:spPr>
            <a:xfrm>
              <a:off x="4062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5" name="Google Shape;83;p10"/>
            <p:cNvCxnSpPr/>
            <p:nvPr/>
          </p:nvCxnSpPr>
          <p:spPr>
            <a:xfrm>
              <a:off x="4570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6" name="Google Shape;84;p10"/>
            <p:cNvCxnSpPr/>
            <p:nvPr/>
          </p:nvCxnSpPr>
          <p:spPr>
            <a:xfrm>
              <a:off x="5078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7" name="Google Shape;85;p10"/>
            <p:cNvCxnSpPr/>
            <p:nvPr/>
          </p:nvCxnSpPr>
          <p:spPr>
            <a:xfrm>
              <a:off x="5586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8" name="Google Shape;86;p10"/>
            <p:cNvCxnSpPr/>
            <p:nvPr/>
          </p:nvCxnSpPr>
          <p:spPr>
            <a:xfrm>
              <a:off x="60937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79" name="Google Shape;87;p10"/>
            <p:cNvCxnSpPr/>
            <p:nvPr/>
          </p:nvCxnSpPr>
          <p:spPr>
            <a:xfrm>
              <a:off x="6601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0" name="Google Shape;88;p10"/>
            <p:cNvCxnSpPr/>
            <p:nvPr/>
          </p:nvCxnSpPr>
          <p:spPr>
            <a:xfrm>
              <a:off x="7109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1" name="Google Shape;89;p10"/>
            <p:cNvCxnSpPr/>
            <p:nvPr/>
          </p:nvCxnSpPr>
          <p:spPr>
            <a:xfrm>
              <a:off x="76172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2" name="Google Shape;90;p10"/>
            <p:cNvCxnSpPr/>
            <p:nvPr/>
          </p:nvCxnSpPr>
          <p:spPr>
            <a:xfrm>
              <a:off x="8125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3" name="Google Shape;91;p10"/>
            <p:cNvCxnSpPr/>
            <p:nvPr/>
          </p:nvCxnSpPr>
          <p:spPr>
            <a:xfrm>
              <a:off x="863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84" name="Google Shape;92;p10"/>
            <p:cNvCxnSpPr/>
            <p:nvPr/>
          </p:nvCxnSpPr>
          <p:spPr>
            <a:xfrm>
              <a:off x="91407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pic>
        <p:nvPicPr>
          <p:cNvPr id="85" name="Google Shape;93;p10"/>
          <p:cNvPicPr/>
          <p:nvPr/>
        </p:nvPicPr>
        <p:blipFill>
          <a:blip r:embed="rId3"/>
          <a:stretch/>
        </p:blipFill>
        <p:spPr>
          <a:xfrm>
            <a:off x="4524840" y="524520"/>
            <a:ext cx="4622760" cy="462276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98;p12"/>
          <p:cNvGrpSpPr/>
          <p:nvPr/>
        </p:nvGrpSpPr>
        <p:grpSpPr>
          <a:xfrm>
            <a:off x="0" y="-86040"/>
            <a:ext cx="9142560" cy="50040"/>
            <a:chOff x="0" y="-86040"/>
            <a:chExt cx="9142560" cy="50040"/>
          </a:xfrm>
        </p:grpSpPr>
        <p:cxnSp>
          <p:nvCxnSpPr>
            <p:cNvPr id="89" name="Google Shape;99;p12"/>
            <p:cNvCxnSpPr/>
            <p:nvPr/>
          </p:nvCxnSpPr>
          <p:spPr>
            <a:xfrm>
              <a:off x="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0" name="Google Shape;100;p12"/>
            <p:cNvCxnSpPr/>
            <p:nvPr/>
          </p:nvCxnSpPr>
          <p:spPr>
            <a:xfrm>
              <a:off x="507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1" name="Google Shape;101;p12"/>
            <p:cNvCxnSpPr/>
            <p:nvPr/>
          </p:nvCxnSpPr>
          <p:spPr>
            <a:xfrm>
              <a:off x="10155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2" name="Google Shape;102;p12"/>
            <p:cNvCxnSpPr/>
            <p:nvPr/>
          </p:nvCxnSpPr>
          <p:spPr>
            <a:xfrm>
              <a:off x="152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3" name="Google Shape;103;p12"/>
            <p:cNvCxnSpPr/>
            <p:nvPr/>
          </p:nvCxnSpPr>
          <p:spPr>
            <a:xfrm>
              <a:off x="2031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4" name="Google Shape;104;p12"/>
            <p:cNvCxnSpPr/>
            <p:nvPr/>
          </p:nvCxnSpPr>
          <p:spPr>
            <a:xfrm>
              <a:off x="25390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5" name="Google Shape;105;p12"/>
            <p:cNvCxnSpPr/>
            <p:nvPr/>
          </p:nvCxnSpPr>
          <p:spPr>
            <a:xfrm>
              <a:off x="3046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6" name="Google Shape;106;p12"/>
            <p:cNvCxnSpPr/>
            <p:nvPr/>
          </p:nvCxnSpPr>
          <p:spPr>
            <a:xfrm>
              <a:off x="3554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7" name="Google Shape;107;p12"/>
            <p:cNvCxnSpPr/>
            <p:nvPr/>
          </p:nvCxnSpPr>
          <p:spPr>
            <a:xfrm>
              <a:off x="4062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8" name="Google Shape;108;p12"/>
            <p:cNvCxnSpPr/>
            <p:nvPr/>
          </p:nvCxnSpPr>
          <p:spPr>
            <a:xfrm>
              <a:off x="4570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99" name="Google Shape;109;p12"/>
            <p:cNvCxnSpPr/>
            <p:nvPr/>
          </p:nvCxnSpPr>
          <p:spPr>
            <a:xfrm>
              <a:off x="5078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0" name="Google Shape;110;p12"/>
            <p:cNvCxnSpPr/>
            <p:nvPr/>
          </p:nvCxnSpPr>
          <p:spPr>
            <a:xfrm>
              <a:off x="5586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1" name="Google Shape;111;p12"/>
            <p:cNvCxnSpPr/>
            <p:nvPr/>
          </p:nvCxnSpPr>
          <p:spPr>
            <a:xfrm>
              <a:off x="60937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2" name="Google Shape;112;p12"/>
            <p:cNvCxnSpPr/>
            <p:nvPr/>
          </p:nvCxnSpPr>
          <p:spPr>
            <a:xfrm>
              <a:off x="6601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3" name="Google Shape;113;p12"/>
            <p:cNvCxnSpPr/>
            <p:nvPr/>
          </p:nvCxnSpPr>
          <p:spPr>
            <a:xfrm>
              <a:off x="7109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4" name="Google Shape;114;p12"/>
            <p:cNvCxnSpPr/>
            <p:nvPr/>
          </p:nvCxnSpPr>
          <p:spPr>
            <a:xfrm>
              <a:off x="76172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5" name="Google Shape;115;p12"/>
            <p:cNvCxnSpPr/>
            <p:nvPr/>
          </p:nvCxnSpPr>
          <p:spPr>
            <a:xfrm>
              <a:off x="8125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6" name="Google Shape;116;p12"/>
            <p:cNvCxnSpPr/>
            <p:nvPr/>
          </p:nvCxnSpPr>
          <p:spPr>
            <a:xfrm>
              <a:off x="863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07" name="Google Shape;117;p12"/>
            <p:cNvCxnSpPr/>
            <p:nvPr/>
          </p:nvCxnSpPr>
          <p:spPr>
            <a:xfrm>
              <a:off x="91407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108" name="Google Shape;118;p12"/>
          <p:cNvGrpSpPr/>
          <p:nvPr/>
        </p:nvGrpSpPr>
        <p:grpSpPr>
          <a:xfrm>
            <a:off x="0" y="5240160"/>
            <a:ext cx="9142560" cy="50040"/>
            <a:chOff x="0" y="5240160"/>
            <a:chExt cx="9142560" cy="50040"/>
          </a:xfrm>
        </p:grpSpPr>
        <p:cxnSp>
          <p:nvCxnSpPr>
            <p:cNvPr id="109" name="Google Shape;119;p12"/>
            <p:cNvCxnSpPr/>
            <p:nvPr/>
          </p:nvCxnSpPr>
          <p:spPr>
            <a:xfrm>
              <a:off x="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0" name="Google Shape;120;p12"/>
            <p:cNvCxnSpPr/>
            <p:nvPr/>
          </p:nvCxnSpPr>
          <p:spPr>
            <a:xfrm>
              <a:off x="507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1" name="Google Shape;121;p12"/>
            <p:cNvCxnSpPr/>
            <p:nvPr/>
          </p:nvCxnSpPr>
          <p:spPr>
            <a:xfrm>
              <a:off x="10155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2" name="Google Shape;122;p12"/>
            <p:cNvCxnSpPr/>
            <p:nvPr/>
          </p:nvCxnSpPr>
          <p:spPr>
            <a:xfrm>
              <a:off x="152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3" name="Google Shape;123;p12"/>
            <p:cNvCxnSpPr/>
            <p:nvPr/>
          </p:nvCxnSpPr>
          <p:spPr>
            <a:xfrm>
              <a:off x="2031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4" name="Google Shape;124;p12"/>
            <p:cNvCxnSpPr/>
            <p:nvPr/>
          </p:nvCxnSpPr>
          <p:spPr>
            <a:xfrm>
              <a:off x="25390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5" name="Google Shape;125;p12"/>
            <p:cNvCxnSpPr/>
            <p:nvPr/>
          </p:nvCxnSpPr>
          <p:spPr>
            <a:xfrm>
              <a:off x="3046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6" name="Google Shape;126;p12"/>
            <p:cNvCxnSpPr/>
            <p:nvPr/>
          </p:nvCxnSpPr>
          <p:spPr>
            <a:xfrm>
              <a:off x="3554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7" name="Google Shape;127;p12"/>
            <p:cNvCxnSpPr/>
            <p:nvPr/>
          </p:nvCxnSpPr>
          <p:spPr>
            <a:xfrm>
              <a:off x="4062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8" name="Google Shape;128;p12"/>
            <p:cNvCxnSpPr/>
            <p:nvPr/>
          </p:nvCxnSpPr>
          <p:spPr>
            <a:xfrm>
              <a:off x="4570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19" name="Google Shape;129;p12"/>
            <p:cNvCxnSpPr/>
            <p:nvPr/>
          </p:nvCxnSpPr>
          <p:spPr>
            <a:xfrm>
              <a:off x="5078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0" name="Google Shape;130;p12"/>
            <p:cNvCxnSpPr/>
            <p:nvPr/>
          </p:nvCxnSpPr>
          <p:spPr>
            <a:xfrm>
              <a:off x="5586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1" name="Google Shape;131;p12"/>
            <p:cNvCxnSpPr/>
            <p:nvPr/>
          </p:nvCxnSpPr>
          <p:spPr>
            <a:xfrm>
              <a:off x="60937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2" name="Google Shape;132;p12"/>
            <p:cNvCxnSpPr/>
            <p:nvPr/>
          </p:nvCxnSpPr>
          <p:spPr>
            <a:xfrm>
              <a:off x="6601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3" name="Google Shape;133;p12"/>
            <p:cNvCxnSpPr/>
            <p:nvPr/>
          </p:nvCxnSpPr>
          <p:spPr>
            <a:xfrm>
              <a:off x="7109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4" name="Google Shape;134;p12"/>
            <p:cNvCxnSpPr/>
            <p:nvPr/>
          </p:nvCxnSpPr>
          <p:spPr>
            <a:xfrm>
              <a:off x="76172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5" name="Google Shape;135;p12"/>
            <p:cNvCxnSpPr/>
            <p:nvPr/>
          </p:nvCxnSpPr>
          <p:spPr>
            <a:xfrm>
              <a:off x="8125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6" name="Google Shape;136;p12"/>
            <p:cNvCxnSpPr/>
            <p:nvPr/>
          </p:nvCxnSpPr>
          <p:spPr>
            <a:xfrm>
              <a:off x="863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27" name="Google Shape;137;p12"/>
            <p:cNvCxnSpPr/>
            <p:nvPr/>
          </p:nvCxnSpPr>
          <p:spPr>
            <a:xfrm>
              <a:off x="91407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sp>
        <p:nvSpPr>
          <p:cNvPr id="128" name="PlaceHolder 1"/>
          <p:cNvSpPr>
            <a:spLocks noGrp="1"/>
          </p:cNvSpPr>
          <p:nvPr>
            <p:ph type="ftr" idx="1"/>
          </p:nvPr>
        </p:nvSpPr>
        <p:spPr>
          <a:xfrm>
            <a:off x="503640" y="126000"/>
            <a:ext cx="8153640" cy="178920"/>
          </a:xfrm>
          <a:prstGeom prst="rect">
            <a:avLst/>
          </a:prstGeom>
          <a:noFill/>
          <a:ln w="0">
            <a:noFill/>
          </a:ln>
        </p:spPr>
        <p:txBody>
          <a:bodyPr lIns="0" tIns="34200" rIns="68400" bIns="342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44;p14"/>
          <p:cNvGrpSpPr/>
          <p:nvPr/>
        </p:nvGrpSpPr>
        <p:grpSpPr>
          <a:xfrm>
            <a:off x="0" y="-86040"/>
            <a:ext cx="9142560" cy="50040"/>
            <a:chOff x="0" y="-86040"/>
            <a:chExt cx="9142560" cy="50040"/>
          </a:xfrm>
        </p:grpSpPr>
        <p:cxnSp>
          <p:nvCxnSpPr>
            <p:cNvPr id="132" name="Google Shape;145;p14"/>
            <p:cNvCxnSpPr/>
            <p:nvPr/>
          </p:nvCxnSpPr>
          <p:spPr>
            <a:xfrm>
              <a:off x="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3" name="Google Shape;146;p14"/>
            <p:cNvCxnSpPr/>
            <p:nvPr/>
          </p:nvCxnSpPr>
          <p:spPr>
            <a:xfrm>
              <a:off x="507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4" name="Google Shape;147;p14"/>
            <p:cNvCxnSpPr/>
            <p:nvPr/>
          </p:nvCxnSpPr>
          <p:spPr>
            <a:xfrm>
              <a:off x="10155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5" name="Google Shape;148;p14"/>
            <p:cNvCxnSpPr/>
            <p:nvPr/>
          </p:nvCxnSpPr>
          <p:spPr>
            <a:xfrm>
              <a:off x="152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6" name="Google Shape;149;p14"/>
            <p:cNvCxnSpPr/>
            <p:nvPr/>
          </p:nvCxnSpPr>
          <p:spPr>
            <a:xfrm>
              <a:off x="2031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7" name="Google Shape;150;p14"/>
            <p:cNvCxnSpPr/>
            <p:nvPr/>
          </p:nvCxnSpPr>
          <p:spPr>
            <a:xfrm>
              <a:off x="25390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8" name="Google Shape;151;p14"/>
            <p:cNvCxnSpPr/>
            <p:nvPr/>
          </p:nvCxnSpPr>
          <p:spPr>
            <a:xfrm>
              <a:off x="3046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39" name="Google Shape;152;p14"/>
            <p:cNvCxnSpPr/>
            <p:nvPr/>
          </p:nvCxnSpPr>
          <p:spPr>
            <a:xfrm>
              <a:off x="3554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0" name="Google Shape;153;p14"/>
            <p:cNvCxnSpPr/>
            <p:nvPr/>
          </p:nvCxnSpPr>
          <p:spPr>
            <a:xfrm>
              <a:off x="4062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1" name="Google Shape;154;p14"/>
            <p:cNvCxnSpPr/>
            <p:nvPr/>
          </p:nvCxnSpPr>
          <p:spPr>
            <a:xfrm>
              <a:off x="4570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2" name="Google Shape;155;p14"/>
            <p:cNvCxnSpPr/>
            <p:nvPr/>
          </p:nvCxnSpPr>
          <p:spPr>
            <a:xfrm>
              <a:off x="5078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3" name="Google Shape;156;p14"/>
            <p:cNvCxnSpPr/>
            <p:nvPr/>
          </p:nvCxnSpPr>
          <p:spPr>
            <a:xfrm>
              <a:off x="5586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4" name="Google Shape;157;p14"/>
            <p:cNvCxnSpPr/>
            <p:nvPr/>
          </p:nvCxnSpPr>
          <p:spPr>
            <a:xfrm>
              <a:off x="60937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5" name="Google Shape;158;p14"/>
            <p:cNvCxnSpPr/>
            <p:nvPr/>
          </p:nvCxnSpPr>
          <p:spPr>
            <a:xfrm>
              <a:off x="6601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6" name="Google Shape;159;p14"/>
            <p:cNvCxnSpPr/>
            <p:nvPr/>
          </p:nvCxnSpPr>
          <p:spPr>
            <a:xfrm>
              <a:off x="7109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7" name="Google Shape;160;p14"/>
            <p:cNvCxnSpPr/>
            <p:nvPr/>
          </p:nvCxnSpPr>
          <p:spPr>
            <a:xfrm>
              <a:off x="76172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8" name="Google Shape;161;p14"/>
            <p:cNvCxnSpPr/>
            <p:nvPr/>
          </p:nvCxnSpPr>
          <p:spPr>
            <a:xfrm>
              <a:off x="8125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49" name="Google Shape;162;p14"/>
            <p:cNvCxnSpPr/>
            <p:nvPr/>
          </p:nvCxnSpPr>
          <p:spPr>
            <a:xfrm>
              <a:off x="863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0" name="Google Shape;163;p14"/>
            <p:cNvCxnSpPr/>
            <p:nvPr/>
          </p:nvCxnSpPr>
          <p:spPr>
            <a:xfrm>
              <a:off x="91407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151" name="Google Shape;164;p14"/>
          <p:cNvGrpSpPr/>
          <p:nvPr/>
        </p:nvGrpSpPr>
        <p:grpSpPr>
          <a:xfrm>
            <a:off x="0" y="5240160"/>
            <a:ext cx="9142560" cy="50040"/>
            <a:chOff x="0" y="5240160"/>
            <a:chExt cx="9142560" cy="50040"/>
          </a:xfrm>
        </p:grpSpPr>
        <p:cxnSp>
          <p:nvCxnSpPr>
            <p:cNvPr id="152" name="Google Shape;165;p14"/>
            <p:cNvCxnSpPr/>
            <p:nvPr/>
          </p:nvCxnSpPr>
          <p:spPr>
            <a:xfrm>
              <a:off x="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3" name="Google Shape;166;p14"/>
            <p:cNvCxnSpPr/>
            <p:nvPr/>
          </p:nvCxnSpPr>
          <p:spPr>
            <a:xfrm>
              <a:off x="507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4" name="Google Shape;167;p14"/>
            <p:cNvCxnSpPr/>
            <p:nvPr/>
          </p:nvCxnSpPr>
          <p:spPr>
            <a:xfrm>
              <a:off x="10155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5" name="Google Shape;168;p14"/>
            <p:cNvCxnSpPr/>
            <p:nvPr/>
          </p:nvCxnSpPr>
          <p:spPr>
            <a:xfrm>
              <a:off x="152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6" name="Google Shape;169;p14"/>
            <p:cNvCxnSpPr/>
            <p:nvPr/>
          </p:nvCxnSpPr>
          <p:spPr>
            <a:xfrm>
              <a:off x="2031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7" name="Google Shape;170;p14"/>
            <p:cNvCxnSpPr/>
            <p:nvPr/>
          </p:nvCxnSpPr>
          <p:spPr>
            <a:xfrm>
              <a:off x="25390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8" name="Google Shape;171;p14"/>
            <p:cNvCxnSpPr/>
            <p:nvPr/>
          </p:nvCxnSpPr>
          <p:spPr>
            <a:xfrm>
              <a:off x="3046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59" name="Google Shape;172;p14"/>
            <p:cNvCxnSpPr/>
            <p:nvPr/>
          </p:nvCxnSpPr>
          <p:spPr>
            <a:xfrm>
              <a:off x="3554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0" name="Google Shape;173;p14"/>
            <p:cNvCxnSpPr/>
            <p:nvPr/>
          </p:nvCxnSpPr>
          <p:spPr>
            <a:xfrm>
              <a:off x="4062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1" name="Google Shape;174;p14"/>
            <p:cNvCxnSpPr/>
            <p:nvPr/>
          </p:nvCxnSpPr>
          <p:spPr>
            <a:xfrm>
              <a:off x="4570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2" name="Google Shape;175;p14"/>
            <p:cNvCxnSpPr/>
            <p:nvPr/>
          </p:nvCxnSpPr>
          <p:spPr>
            <a:xfrm>
              <a:off x="5078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3" name="Google Shape;176;p14"/>
            <p:cNvCxnSpPr/>
            <p:nvPr/>
          </p:nvCxnSpPr>
          <p:spPr>
            <a:xfrm>
              <a:off x="5586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4" name="Google Shape;177;p14"/>
            <p:cNvCxnSpPr/>
            <p:nvPr/>
          </p:nvCxnSpPr>
          <p:spPr>
            <a:xfrm>
              <a:off x="60937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5" name="Google Shape;178;p14"/>
            <p:cNvCxnSpPr/>
            <p:nvPr/>
          </p:nvCxnSpPr>
          <p:spPr>
            <a:xfrm>
              <a:off x="6601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6" name="Google Shape;179;p14"/>
            <p:cNvCxnSpPr/>
            <p:nvPr/>
          </p:nvCxnSpPr>
          <p:spPr>
            <a:xfrm>
              <a:off x="7109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7" name="Google Shape;180;p14"/>
            <p:cNvCxnSpPr/>
            <p:nvPr/>
          </p:nvCxnSpPr>
          <p:spPr>
            <a:xfrm>
              <a:off x="76172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8" name="Google Shape;181;p14"/>
            <p:cNvCxnSpPr/>
            <p:nvPr/>
          </p:nvCxnSpPr>
          <p:spPr>
            <a:xfrm>
              <a:off x="8125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69" name="Google Shape;182;p14"/>
            <p:cNvCxnSpPr/>
            <p:nvPr/>
          </p:nvCxnSpPr>
          <p:spPr>
            <a:xfrm>
              <a:off x="863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0" name="Google Shape;183;p14"/>
            <p:cNvCxnSpPr/>
            <p:nvPr/>
          </p:nvCxnSpPr>
          <p:spPr>
            <a:xfrm>
              <a:off x="91407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pic>
        <p:nvPicPr>
          <p:cNvPr id="171" name="Google Shape;184;p14"/>
          <p:cNvPicPr/>
          <p:nvPr/>
        </p:nvPicPr>
        <p:blipFill>
          <a:blip r:embed="rId3"/>
          <a:stretch/>
        </p:blipFill>
        <p:spPr>
          <a:xfrm>
            <a:off x="4524840" y="518400"/>
            <a:ext cx="4622760" cy="4622760"/>
          </a:xfrm>
          <a:prstGeom prst="rect">
            <a:avLst/>
          </a:prstGeom>
          <a:ln w="0">
            <a:noFill/>
          </a:ln>
        </p:spPr>
      </p:pic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89;p16"/>
          <p:cNvGrpSpPr/>
          <p:nvPr/>
        </p:nvGrpSpPr>
        <p:grpSpPr>
          <a:xfrm>
            <a:off x="0" y="-86040"/>
            <a:ext cx="9142560" cy="50040"/>
            <a:chOff x="0" y="-86040"/>
            <a:chExt cx="9142560" cy="50040"/>
          </a:xfrm>
        </p:grpSpPr>
        <p:cxnSp>
          <p:nvCxnSpPr>
            <p:cNvPr id="175" name="Google Shape;190;p16"/>
            <p:cNvCxnSpPr/>
            <p:nvPr/>
          </p:nvCxnSpPr>
          <p:spPr>
            <a:xfrm>
              <a:off x="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6" name="Google Shape;191;p16"/>
            <p:cNvCxnSpPr/>
            <p:nvPr/>
          </p:nvCxnSpPr>
          <p:spPr>
            <a:xfrm>
              <a:off x="507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7" name="Google Shape;192;p16"/>
            <p:cNvCxnSpPr/>
            <p:nvPr/>
          </p:nvCxnSpPr>
          <p:spPr>
            <a:xfrm>
              <a:off x="10155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8" name="Google Shape;193;p16"/>
            <p:cNvCxnSpPr/>
            <p:nvPr/>
          </p:nvCxnSpPr>
          <p:spPr>
            <a:xfrm>
              <a:off x="152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79" name="Google Shape;194;p16"/>
            <p:cNvCxnSpPr/>
            <p:nvPr/>
          </p:nvCxnSpPr>
          <p:spPr>
            <a:xfrm>
              <a:off x="2031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0" name="Google Shape;195;p16"/>
            <p:cNvCxnSpPr/>
            <p:nvPr/>
          </p:nvCxnSpPr>
          <p:spPr>
            <a:xfrm>
              <a:off x="25390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1" name="Google Shape;196;p16"/>
            <p:cNvCxnSpPr/>
            <p:nvPr/>
          </p:nvCxnSpPr>
          <p:spPr>
            <a:xfrm>
              <a:off x="3046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2" name="Google Shape;197;p16"/>
            <p:cNvCxnSpPr/>
            <p:nvPr/>
          </p:nvCxnSpPr>
          <p:spPr>
            <a:xfrm>
              <a:off x="3554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3" name="Google Shape;198;p16"/>
            <p:cNvCxnSpPr/>
            <p:nvPr/>
          </p:nvCxnSpPr>
          <p:spPr>
            <a:xfrm>
              <a:off x="40626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4" name="Google Shape;199;p16"/>
            <p:cNvCxnSpPr/>
            <p:nvPr/>
          </p:nvCxnSpPr>
          <p:spPr>
            <a:xfrm>
              <a:off x="4570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5" name="Google Shape;200;p16"/>
            <p:cNvCxnSpPr/>
            <p:nvPr/>
          </p:nvCxnSpPr>
          <p:spPr>
            <a:xfrm>
              <a:off x="5078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6" name="Google Shape;201;p16"/>
            <p:cNvCxnSpPr/>
            <p:nvPr/>
          </p:nvCxnSpPr>
          <p:spPr>
            <a:xfrm>
              <a:off x="55861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7" name="Google Shape;202;p16"/>
            <p:cNvCxnSpPr/>
            <p:nvPr/>
          </p:nvCxnSpPr>
          <p:spPr>
            <a:xfrm>
              <a:off x="609372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8" name="Google Shape;203;p16"/>
            <p:cNvCxnSpPr/>
            <p:nvPr/>
          </p:nvCxnSpPr>
          <p:spPr>
            <a:xfrm>
              <a:off x="660168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89" name="Google Shape;204;p16"/>
            <p:cNvCxnSpPr/>
            <p:nvPr/>
          </p:nvCxnSpPr>
          <p:spPr>
            <a:xfrm>
              <a:off x="71096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0" name="Google Shape;205;p16"/>
            <p:cNvCxnSpPr/>
            <p:nvPr/>
          </p:nvCxnSpPr>
          <p:spPr>
            <a:xfrm>
              <a:off x="761724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1" name="Google Shape;206;p16"/>
            <p:cNvCxnSpPr/>
            <p:nvPr/>
          </p:nvCxnSpPr>
          <p:spPr>
            <a:xfrm>
              <a:off x="812520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2" name="Google Shape;207;p16"/>
            <p:cNvCxnSpPr/>
            <p:nvPr/>
          </p:nvCxnSpPr>
          <p:spPr>
            <a:xfrm>
              <a:off x="86331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3" name="Google Shape;208;p16"/>
            <p:cNvCxnSpPr/>
            <p:nvPr/>
          </p:nvCxnSpPr>
          <p:spPr>
            <a:xfrm>
              <a:off x="9140760" y="-8604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194" name="Google Shape;209;p16"/>
          <p:cNvGrpSpPr/>
          <p:nvPr/>
        </p:nvGrpSpPr>
        <p:grpSpPr>
          <a:xfrm>
            <a:off x="0" y="5240160"/>
            <a:ext cx="9142560" cy="50040"/>
            <a:chOff x="0" y="5240160"/>
            <a:chExt cx="9142560" cy="50040"/>
          </a:xfrm>
        </p:grpSpPr>
        <p:cxnSp>
          <p:nvCxnSpPr>
            <p:cNvPr id="195" name="Google Shape;210;p16"/>
            <p:cNvCxnSpPr/>
            <p:nvPr/>
          </p:nvCxnSpPr>
          <p:spPr>
            <a:xfrm>
              <a:off x="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6" name="Google Shape;211;p16"/>
            <p:cNvCxnSpPr/>
            <p:nvPr/>
          </p:nvCxnSpPr>
          <p:spPr>
            <a:xfrm>
              <a:off x="507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7" name="Google Shape;212;p16"/>
            <p:cNvCxnSpPr/>
            <p:nvPr/>
          </p:nvCxnSpPr>
          <p:spPr>
            <a:xfrm>
              <a:off x="10155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8" name="Google Shape;213;p16"/>
            <p:cNvCxnSpPr/>
            <p:nvPr/>
          </p:nvCxnSpPr>
          <p:spPr>
            <a:xfrm>
              <a:off x="152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199" name="Google Shape;214;p16"/>
            <p:cNvCxnSpPr/>
            <p:nvPr/>
          </p:nvCxnSpPr>
          <p:spPr>
            <a:xfrm>
              <a:off x="2031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0" name="Google Shape;215;p16"/>
            <p:cNvCxnSpPr/>
            <p:nvPr/>
          </p:nvCxnSpPr>
          <p:spPr>
            <a:xfrm>
              <a:off x="25390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1" name="Google Shape;216;p16"/>
            <p:cNvCxnSpPr/>
            <p:nvPr/>
          </p:nvCxnSpPr>
          <p:spPr>
            <a:xfrm>
              <a:off x="3046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2" name="Google Shape;217;p16"/>
            <p:cNvCxnSpPr/>
            <p:nvPr/>
          </p:nvCxnSpPr>
          <p:spPr>
            <a:xfrm>
              <a:off x="3554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3" name="Google Shape;218;p16"/>
            <p:cNvCxnSpPr/>
            <p:nvPr/>
          </p:nvCxnSpPr>
          <p:spPr>
            <a:xfrm>
              <a:off x="40626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4" name="Google Shape;219;p16"/>
            <p:cNvCxnSpPr/>
            <p:nvPr/>
          </p:nvCxnSpPr>
          <p:spPr>
            <a:xfrm>
              <a:off x="4570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5" name="Google Shape;220;p16"/>
            <p:cNvCxnSpPr/>
            <p:nvPr/>
          </p:nvCxnSpPr>
          <p:spPr>
            <a:xfrm>
              <a:off x="5078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6" name="Google Shape;221;p16"/>
            <p:cNvCxnSpPr/>
            <p:nvPr/>
          </p:nvCxnSpPr>
          <p:spPr>
            <a:xfrm>
              <a:off x="55861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7" name="Google Shape;222;p16"/>
            <p:cNvCxnSpPr/>
            <p:nvPr/>
          </p:nvCxnSpPr>
          <p:spPr>
            <a:xfrm>
              <a:off x="609372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8" name="Google Shape;223;p16"/>
            <p:cNvCxnSpPr/>
            <p:nvPr/>
          </p:nvCxnSpPr>
          <p:spPr>
            <a:xfrm>
              <a:off x="660168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09" name="Google Shape;224;p16"/>
            <p:cNvCxnSpPr/>
            <p:nvPr/>
          </p:nvCxnSpPr>
          <p:spPr>
            <a:xfrm>
              <a:off x="71096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0" name="Google Shape;225;p16"/>
            <p:cNvCxnSpPr/>
            <p:nvPr/>
          </p:nvCxnSpPr>
          <p:spPr>
            <a:xfrm>
              <a:off x="761724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1" name="Google Shape;226;p16"/>
            <p:cNvCxnSpPr/>
            <p:nvPr/>
          </p:nvCxnSpPr>
          <p:spPr>
            <a:xfrm>
              <a:off x="812520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2" name="Google Shape;227;p16"/>
            <p:cNvCxnSpPr/>
            <p:nvPr/>
          </p:nvCxnSpPr>
          <p:spPr>
            <a:xfrm>
              <a:off x="86331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3" name="Google Shape;228;p16"/>
            <p:cNvCxnSpPr/>
            <p:nvPr/>
          </p:nvCxnSpPr>
          <p:spPr>
            <a:xfrm>
              <a:off x="9140760" y="5240160"/>
              <a:ext cx="2160" cy="5040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43;p18"/>
          <p:cNvGrpSpPr/>
          <p:nvPr/>
        </p:nvGrpSpPr>
        <p:grpSpPr>
          <a:xfrm>
            <a:off x="0" y="-86040"/>
            <a:ext cx="9142200" cy="49680"/>
            <a:chOff x="0" y="-86040"/>
            <a:chExt cx="9142200" cy="49680"/>
          </a:xfrm>
        </p:grpSpPr>
        <p:cxnSp>
          <p:nvCxnSpPr>
            <p:cNvPr id="217" name="Google Shape;244;p18"/>
            <p:cNvCxnSpPr/>
            <p:nvPr/>
          </p:nvCxnSpPr>
          <p:spPr>
            <a:xfrm>
              <a:off x="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8" name="Google Shape;245;p18"/>
            <p:cNvCxnSpPr/>
            <p:nvPr/>
          </p:nvCxnSpPr>
          <p:spPr>
            <a:xfrm>
              <a:off x="50760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19" name="Google Shape;246;p18"/>
            <p:cNvCxnSpPr/>
            <p:nvPr/>
          </p:nvCxnSpPr>
          <p:spPr>
            <a:xfrm>
              <a:off x="101556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0" name="Google Shape;247;p18"/>
            <p:cNvCxnSpPr/>
            <p:nvPr/>
          </p:nvCxnSpPr>
          <p:spPr>
            <a:xfrm>
              <a:off x="152316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1" name="Google Shape;248;p18"/>
            <p:cNvCxnSpPr/>
            <p:nvPr/>
          </p:nvCxnSpPr>
          <p:spPr>
            <a:xfrm>
              <a:off x="203112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2" name="Google Shape;249;p18"/>
            <p:cNvCxnSpPr/>
            <p:nvPr/>
          </p:nvCxnSpPr>
          <p:spPr>
            <a:xfrm>
              <a:off x="253908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3" name="Google Shape;250;p18"/>
            <p:cNvCxnSpPr/>
            <p:nvPr/>
          </p:nvCxnSpPr>
          <p:spPr>
            <a:xfrm>
              <a:off x="304668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4" name="Google Shape;251;p18"/>
            <p:cNvCxnSpPr/>
            <p:nvPr/>
          </p:nvCxnSpPr>
          <p:spPr>
            <a:xfrm>
              <a:off x="355464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5" name="Google Shape;252;p18"/>
            <p:cNvCxnSpPr/>
            <p:nvPr/>
          </p:nvCxnSpPr>
          <p:spPr>
            <a:xfrm>
              <a:off x="406260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6" name="Google Shape;253;p18"/>
            <p:cNvCxnSpPr/>
            <p:nvPr/>
          </p:nvCxnSpPr>
          <p:spPr>
            <a:xfrm>
              <a:off x="457020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7" name="Google Shape;254;p18"/>
            <p:cNvCxnSpPr/>
            <p:nvPr/>
          </p:nvCxnSpPr>
          <p:spPr>
            <a:xfrm>
              <a:off x="507816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8" name="Google Shape;255;p18"/>
            <p:cNvCxnSpPr/>
            <p:nvPr/>
          </p:nvCxnSpPr>
          <p:spPr>
            <a:xfrm>
              <a:off x="558612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29" name="Google Shape;256;p18"/>
            <p:cNvCxnSpPr/>
            <p:nvPr/>
          </p:nvCxnSpPr>
          <p:spPr>
            <a:xfrm>
              <a:off x="609372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0" name="Google Shape;257;p18"/>
            <p:cNvCxnSpPr/>
            <p:nvPr/>
          </p:nvCxnSpPr>
          <p:spPr>
            <a:xfrm>
              <a:off x="660168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1" name="Google Shape;258;p18"/>
            <p:cNvCxnSpPr/>
            <p:nvPr/>
          </p:nvCxnSpPr>
          <p:spPr>
            <a:xfrm>
              <a:off x="710964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2" name="Google Shape;259;p18"/>
            <p:cNvCxnSpPr/>
            <p:nvPr/>
          </p:nvCxnSpPr>
          <p:spPr>
            <a:xfrm>
              <a:off x="761724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3" name="Google Shape;260;p18"/>
            <p:cNvCxnSpPr/>
            <p:nvPr/>
          </p:nvCxnSpPr>
          <p:spPr>
            <a:xfrm>
              <a:off x="812520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4" name="Google Shape;261;p18"/>
            <p:cNvCxnSpPr/>
            <p:nvPr/>
          </p:nvCxnSpPr>
          <p:spPr>
            <a:xfrm>
              <a:off x="863316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5" name="Google Shape;262;p18"/>
            <p:cNvCxnSpPr/>
            <p:nvPr/>
          </p:nvCxnSpPr>
          <p:spPr>
            <a:xfrm>
              <a:off x="9140760" y="-8604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grpSp>
        <p:nvGrpSpPr>
          <p:cNvPr id="236" name="Google Shape;263;p18"/>
          <p:cNvGrpSpPr/>
          <p:nvPr/>
        </p:nvGrpSpPr>
        <p:grpSpPr>
          <a:xfrm>
            <a:off x="0" y="5240160"/>
            <a:ext cx="9142200" cy="49680"/>
            <a:chOff x="0" y="5240160"/>
            <a:chExt cx="9142200" cy="49680"/>
          </a:xfrm>
        </p:grpSpPr>
        <p:cxnSp>
          <p:nvCxnSpPr>
            <p:cNvPr id="237" name="Google Shape;264;p18"/>
            <p:cNvCxnSpPr/>
            <p:nvPr/>
          </p:nvCxnSpPr>
          <p:spPr>
            <a:xfrm>
              <a:off x="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8" name="Google Shape;265;p18"/>
            <p:cNvCxnSpPr/>
            <p:nvPr/>
          </p:nvCxnSpPr>
          <p:spPr>
            <a:xfrm>
              <a:off x="50760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39" name="Google Shape;266;p18"/>
            <p:cNvCxnSpPr/>
            <p:nvPr/>
          </p:nvCxnSpPr>
          <p:spPr>
            <a:xfrm>
              <a:off x="101556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0" name="Google Shape;267;p18"/>
            <p:cNvCxnSpPr/>
            <p:nvPr/>
          </p:nvCxnSpPr>
          <p:spPr>
            <a:xfrm>
              <a:off x="152316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1" name="Google Shape;268;p18"/>
            <p:cNvCxnSpPr/>
            <p:nvPr/>
          </p:nvCxnSpPr>
          <p:spPr>
            <a:xfrm>
              <a:off x="203112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2" name="Google Shape;269;p18"/>
            <p:cNvCxnSpPr/>
            <p:nvPr/>
          </p:nvCxnSpPr>
          <p:spPr>
            <a:xfrm>
              <a:off x="253908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3" name="Google Shape;270;p18"/>
            <p:cNvCxnSpPr/>
            <p:nvPr/>
          </p:nvCxnSpPr>
          <p:spPr>
            <a:xfrm>
              <a:off x="304668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4" name="Google Shape;271;p18"/>
            <p:cNvCxnSpPr/>
            <p:nvPr/>
          </p:nvCxnSpPr>
          <p:spPr>
            <a:xfrm>
              <a:off x="355464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5" name="Google Shape;272;p18"/>
            <p:cNvCxnSpPr/>
            <p:nvPr/>
          </p:nvCxnSpPr>
          <p:spPr>
            <a:xfrm>
              <a:off x="406260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6" name="Google Shape;273;p18"/>
            <p:cNvCxnSpPr/>
            <p:nvPr/>
          </p:nvCxnSpPr>
          <p:spPr>
            <a:xfrm>
              <a:off x="457020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7" name="Google Shape;274;p18"/>
            <p:cNvCxnSpPr/>
            <p:nvPr/>
          </p:nvCxnSpPr>
          <p:spPr>
            <a:xfrm>
              <a:off x="507816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8" name="Google Shape;275;p18"/>
            <p:cNvCxnSpPr/>
            <p:nvPr/>
          </p:nvCxnSpPr>
          <p:spPr>
            <a:xfrm>
              <a:off x="558612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49" name="Google Shape;276;p18"/>
            <p:cNvCxnSpPr/>
            <p:nvPr/>
          </p:nvCxnSpPr>
          <p:spPr>
            <a:xfrm>
              <a:off x="609372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0" name="Google Shape;277;p18"/>
            <p:cNvCxnSpPr/>
            <p:nvPr/>
          </p:nvCxnSpPr>
          <p:spPr>
            <a:xfrm>
              <a:off x="660168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1" name="Google Shape;278;p18"/>
            <p:cNvCxnSpPr/>
            <p:nvPr/>
          </p:nvCxnSpPr>
          <p:spPr>
            <a:xfrm>
              <a:off x="710964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2" name="Google Shape;279;p18"/>
            <p:cNvCxnSpPr/>
            <p:nvPr/>
          </p:nvCxnSpPr>
          <p:spPr>
            <a:xfrm>
              <a:off x="761724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3" name="Google Shape;280;p18"/>
            <p:cNvCxnSpPr/>
            <p:nvPr/>
          </p:nvCxnSpPr>
          <p:spPr>
            <a:xfrm>
              <a:off x="812520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4" name="Google Shape;281;p18"/>
            <p:cNvCxnSpPr/>
            <p:nvPr/>
          </p:nvCxnSpPr>
          <p:spPr>
            <a:xfrm>
              <a:off x="863316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  <p:cxnSp>
          <p:nvCxnSpPr>
            <p:cNvPr id="255" name="Google Shape;282;p18"/>
            <p:cNvCxnSpPr/>
            <p:nvPr/>
          </p:nvCxnSpPr>
          <p:spPr>
            <a:xfrm>
              <a:off x="9140760" y="5240160"/>
              <a:ext cx="1800" cy="50040"/>
            </a:xfrm>
            <a:prstGeom prst="straightConnector1">
              <a:avLst/>
            </a:prstGeom>
            <a:ln w="9525">
              <a:solidFill>
                <a:srgbClr val="3782BA"/>
              </a:solidFill>
              <a:miter/>
            </a:ln>
          </p:spPr>
        </p:cxnSp>
      </p:grpSp>
      <p:sp>
        <p:nvSpPr>
          <p:cNvPr id="256" name="Google Shape;285;p18"/>
          <p:cNvSpPr/>
          <p:nvPr/>
        </p:nvSpPr>
        <p:spPr>
          <a:xfrm>
            <a:off x="2518920" y="361440"/>
            <a:ext cx="52920" cy="2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7000" tIns="27000" rIns="27000" bIns="27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ru-RU" sz="14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pic>
        <p:nvPicPr>
          <p:cNvPr id="257" name="Google Shape;286;p18"/>
          <p:cNvPicPr/>
          <p:nvPr/>
        </p:nvPicPr>
        <p:blipFill>
          <a:blip r:embed="rId3"/>
          <a:stretch/>
        </p:blipFill>
        <p:spPr>
          <a:xfrm>
            <a:off x="494280" y="519120"/>
            <a:ext cx="2077560" cy="365400"/>
          </a:xfrm>
          <a:prstGeom prst="rect">
            <a:avLst/>
          </a:prstGeom>
          <a:ln w="0">
            <a:noFill/>
          </a:ln>
        </p:spPr>
      </p:pic>
      <p:pic>
        <p:nvPicPr>
          <p:cNvPr id="258" name="Google Shape;287;p18"/>
          <p:cNvPicPr/>
          <p:nvPr/>
        </p:nvPicPr>
        <p:blipFill>
          <a:blip r:embed="rId4"/>
          <a:stretch/>
        </p:blipFill>
        <p:spPr>
          <a:xfrm>
            <a:off x="4524840" y="524520"/>
            <a:ext cx="4623120" cy="462312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chemeClr val="dk1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chemeClr val="dk1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66560" y="1579320"/>
            <a:ext cx="7663320" cy="123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" sz="4500" b="1" strike="noStrike" spc="-1">
                <a:solidFill>
                  <a:schemeClr val="lt2"/>
                </a:solidFill>
                <a:latin typeface="VK Sans Display DemiBold"/>
                <a:ea typeface="Play"/>
              </a:rPr>
              <a:t>CI/CD</a:t>
            </a:r>
            <a:endParaRPr lang="ru-RU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66560" y="3642120"/>
            <a:ext cx="3757320" cy="22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1400" b="0" strike="noStrike" spc="-1">
                <a:solidFill>
                  <a:schemeClr val="lt2"/>
                </a:solidFill>
                <a:latin typeface="VK Sans Display Medium"/>
                <a:ea typeface="Play"/>
              </a:rPr>
              <a:t>Разработка веб-сервисов на Gol</a:t>
            </a:r>
            <a:r>
              <a:rPr lang="en-US" sz="1400" b="0" strike="noStrike" spc="-1">
                <a:solidFill>
                  <a:schemeClr val="lt2"/>
                </a:solidFill>
                <a:latin typeface="VK Sans Display Medium"/>
                <a:ea typeface="Play"/>
              </a:rPr>
              <a:t>ang</a:t>
            </a:r>
            <a:endParaRPr lang="ru-RU" sz="14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DAE86-AE84-839F-10A4-FFBB5359E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00" y="0"/>
            <a:ext cx="3676799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AEDABE-A858-BDE2-EF0F-DDBCADD02CC9}"/>
              </a:ext>
            </a:extLst>
          </p:cNvPr>
          <p:cNvSpPr txBox="1"/>
          <p:nvPr/>
        </p:nvSpPr>
        <p:spPr>
          <a:xfrm>
            <a:off x="275967" y="2571750"/>
            <a:ext cx="8592065" cy="2062103"/>
          </a:xfrm>
          <a:prstGeom prst="rect">
            <a:avLst/>
          </a:prstGeom>
          <a:solidFill>
            <a:schemeClr val="bg1"/>
          </a:solidFill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VK Sans Display" pitchFamily="2" charset="0"/>
              </a:rPr>
              <a:t>Программы гораздо лучше людей могут делать одно и то же действие не допуская ошибок. Так пусть программы, а не люди, заливают программы на серверы</a:t>
            </a:r>
            <a:endParaRPr lang="en-RU" sz="3200" dirty="0">
              <a:solidFill>
                <a:schemeClr val="tx2"/>
              </a:solidFill>
              <a:latin typeface="VK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5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37840-74BF-B7B0-F332-6B164EE2C5FA}"/>
              </a:ext>
            </a:extLst>
          </p:cNvPr>
          <p:cNvSpPr txBox="1"/>
          <p:nvPr/>
        </p:nvSpPr>
        <p:spPr>
          <a:xfrm>
            <a:off x="511273" y="1371699"/>
            <a:ext cx="4060727" cy="3612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#!/bin/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go test ./...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go build -o app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/app/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main.go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RU" sz="1400" dirty="0">
                <a:latin typeface="Consolas" panose="020B0609020204030204" pitchFamily="49" charset="0"/>
                <a:cs typeface="Consolas" panose="020B0609020204030204" pitchFamily="49" charset="0"/>
              </a:rPr>
              <a:t>scp app root@myserver.com:/home/web/app</a:t>
            </a:r>
          </a:p>
          <a:p>
            <a:pPr>
              <a:lnSpc>
                <a:spcPct val="150000"/>
              </a:lnSpc>
            </a:pPr>
            <a:r>
              <a:rPr lang="en-RU" sz="1400" dirty="0">
                <a:latin typeface="Consolas" panose="020B0609020204030204" pitchFamily="49" charset="0"/>
                <a:cs typeface="Consolas" panose="020B0609020204030204" pitchFamily="49" charset="0"/>
              </a:rPr>
              <a:t>ssh root@myserver.com</a:t>
            </a: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/bin/bash </a:t>
            </a: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EOF</a:t>
            </a:r>
            <a:endParaRPr lang="en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RU" sz="1400" dirty="0">
                <a:latin typeface="Consolas" panose="020B0609020204030204" pitchFamily="49" charset="0"/>
                <a:cs typeface="Consolas" panose="020B0609020204030204" pitchFamily="49" charset="0"/>
              </a:rPr>
              <a:t>  cd /home/web/app</a:t>
            </a:r>
          </a:p>
          <a:p>
            <a:pPr>
              <a:lnSpc>
                <a:spcPct val="150000"/>
              </a:lnSpc>
            </a:pPr>
            <a:r>
              <a:rPr lang="en-RU" sz="1400" dirty="0">
                <a:latin typeface="Consolas" panose="020B0609020204030204" pitchFamily="49" charset="0"/>
                <a:cs typeface="Consolas" panose="020B0609020204030204" pitchFamily="49" charset="0"/>
              </a:rPr>
              <a:t>  chmod a+x ./app</a:t>
            </a:r>
          </a:p>
          <a:p>
            <a:pPr>
              <a:lnSpc>
                <a:spcPct val="150000"/>
              </a:lnSpc>
            </a:pPr>
            <a:r>
              <a:rPr lang="en-RU" sz="1400" dirty="0">
                <a:latin typeface="Consolas" panose="020B0609020204030204" pitchFamily="49" charset="0"/>
                <a:cs typeface="Consolas" panose="020B0609020204030204" pitchFamily="49" charset="0"/>
              </a:rPr>
              <a:t>  ps aux | grep app</a:t>
            </a:r>
          </a:p>
          <a:p>
            <a:pPr>
              <a:lnSpc>
                <a:spcPct val="150000"/>
              </a:lnSpc>
            </a:pPr>
            <a:r>
              <a:rPr lang="en-RU" sz="1400" dirty="0">
                <a:latin typeface="Consolas" panose="020B0609020204030204" pitchFamily="49" charset="0"/>
                <a:cs typeface="Consolas" panose="020B0609020204030204" pitchFamily="49" charset="0"/>
              </a:rPr>
              <a:t>  kill –SIGTERM &lt;pid&gt;</a:t>
            </a:r>
          </a:p>
          <a:p>
            <a:pPr>
              <a:lnSpc>
                <a:spcPct val="150000"/>
              </a:lnSpc>
            </a:pPr>
            <a:r>
              <a:rPr lang="en-RU" sz="1400" dirty="0">
                <a:latin typeface="Consolas" panose="020B0609020204030204" pitchFamily="49" charset="0"/>
                <a:cs typeface="Consolas" panose="020B0609020204030204" pitchFamily="49" charset="0"/>
              </a:rPr>
              <a:t>  nohup ./app</a:t>
            </a:r>
            <a:br>
              <a:rPr lang="en-RU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RU" sz="1400" dirty="0"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FC93-89EA-B7A4-B7D2-869C0C18F05F}"/>
              </a:ext>
            </a:extLst>
          </p:cNvPr>
          <p:cNvSpPr txBox="1"/>
          <p:nvPr/>
        </p:nvSpPr>
        <p:spPr>
          <a:xfrm>
            <a:off x="514607" y="757881"/>
            <a:ext cx="405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З</a:t>
            </a:r>
            <a:r>
              <a:rPr lang="ru-RU" dirty="0" err="1"/>
              <a:t>апишем</a:t>
            </a:r>
            <a:r>
              <a:rPr lang="ru-RU" dirty="0"/>
              <a:t> команды в файл </a:t>
            </a:r>
            <a:r>
              <a:rPr lang="en-RU" dirty="0"/>
              <a:t>deploy.sh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D9C83-EC19-0D47-1C9B-E2C87E80207E}"/>
              </a:ext>
            </a:extLst>
          </p:cNvPr>
          <p:cNvSpPr txBox="1"/>
          <p:nvPr/>
        </p:nvSpPr>
        <p:spPr>
          <a:xfrm>
            <a:off x="5156629" y="757881"/>
            <a:ext cx="2984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 будем его использовать</a:t>
            </a:r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2AAFC-7A05-F7E3-C330-007DB7F3AA39}"/>
              </a:ext>
            </a:extLst>
          </p:cNvPr>
          <p:cNvSpPr txBox="1"/>
          <p:nvPr/>
        </p:nvSpPr>
        <p:spPr>
          <a:xfrm>
            <a:off x="5156629" y="1371699"/>
            <a:ext cx="2271776" cy="704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hmod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a+x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./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deploy.sh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deploy.sh</a:t>
            </a:r>
            <a:endParaRPr lang="en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B24221-39F6-EB74-F668-E601106DE654}"/>
              </a:ext>
            </a:extLst>
          </p:cNvPr>
          <p:cNvSpPr txBox="1"/>
          <p:nvPr/>
        </p:nvSpPr>
        <p:spPr>
          <a:xfrm>
            <a:off x="263611" y="2202418"/>
            <a:ext cx="561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 если над проектом работает не один человек…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1108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269F2-A7B0-EDA7-716E-4B88216FC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854" y="-69065"/>
            <a:ext cx="9242854" cy="528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5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269F2-A7B0-EDA7-716E-4B88216FC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854" y="-69065"/>
            <a:ext cx="9242854" cy="5281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037E99-637E-1B62-9746-A556A901016C}"/>
              </a:ext>
            </a:extLst>
          </p:cNvPr>
          <p:cNvSpPr txBox="1"/>
          <p:nvPr/>
        </p:nvSpPr>
        <p:spPr>
          <a:xfrm>
            <a:off x="362465" y="1094422"/>
            <a:ext cx="8254314" cy="2308324"/>
          </a:xfrm>
          <a:prstGeom prst="rect">
            <a:avLst/>
          </a:prstGeom>
          <a:solidFill>
            <a:srgbClr val="EBF3F9">
              <a:alpha val="90196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ru-RU" sz="2400" dirty="0"/>
              <a:t>А если несколько человек работают параллельно над несколькими фичами и надо регулярно публиковать новые версии, у нас два варианта:</a:t>
            </a:r>
            <a:br>
              <a:rPr lang="ru-RU" sz="2400" dirty="0"/>
            </a:br>
            <a:br>
              <a:rPr lang="ru-RU" sz="2400" dirty="0"/>
            </a:br>
            <a:r>
              <a:rPr lang="ru-RU" sz="2400" dirty="0"/>
              <a:t>1. Нанимать релиз-менеджера</a:t>
            </a:r>
            <a:br>
              <a:rPr lang="ru-RU" sz="2400" dirty="0"/>
            </a:br>
            <a:r>
              <a:rPr lang="ru-RU" sz="2400" dirty="0"/>
              <a:t>2. Автоматизировать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239081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2520" y="519120"/>
            <a:ext cx="3957480" cy="7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80000"/>
              </a:lnSpc>
              <a:buNone/>
              <a:tabLst>
                <a:tab pos="0" algn="l"/>
              </a:tabLst>
            </a:pPr>
            <a:r>
              <a:rPr lang="ru" sz="3200" b="0" strike="noStrike" spc="-1">
                <a:solidFill>
                  <a:schemeClr val="dk2"/>
                </a:solidFill>
                <a:latin typeface="VK Sans Display Medium"/>
                <a:ea typeface="Play"/>
              </a:rPr>
              <a:t>CI/CD</a:t>
            </a:r>
            <a:endParaRPr lang="ru-RU" sz="3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68" name="Google Shape;312;p4"/>
          <p:cNvSpPr/>
          <p:nvPr/>
        </p:nvSpPr>
        <p:spPr>
          <a:xfrm>
            <a:off x="494280" y="2021040"/>
            <a:ext cx="4005720" cy="32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" sz="2000" b="0" strike="noStrike" spc="-1">
                <a:solidFill>
                  <a:schemeClr val="dk2"/>
                </a:solidFill>
                <a:latin typeface="VK Sans Display"/>
                <a:ea typeface="Play"/>
              </a:rPr>
              <a:t>Continuous integration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" sz="2000" b="0" strike="noStrike" spc="-1">
                <a:solidFill>
                  <a:schemeClr val="dk2"/>
                </a:solidFill>
                <a:latin typeface="VK Sans Display"/>
                <a:ea typeface="Play"/>
              </a:rPr>
              <a:t>Continuous delivery/deployment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7960" y="519120"/>
            <a:ext cx="8139960" cy="4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2700" b="0" strike="noStrike" spc="-1">
                <a:solidFill>
                  <a:schemeClr val="accent1"/>
                </a:solidFill>
                <a:latin typeface="VK Sans Display Medium"/>
                <a:ea typeface="Play"/>
              </a:rPr>
              <a:t>CI/CD</a:t>
            </a:r>
            <a:endParaRPr lang="ru-RU" sz="27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0" name="Google Shape;306;p 1"/>
          <p:cNvSpPr/>
          <p:nvPr/>
        </p:nvSpPr>
        <p:spPr>
          <a:xfrm>
            <a:off x="512640" y="900000"/>
            <a:ext cx="6327000" cy="12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4200" rIns="68400" bIns="34200" anchor="t">
            <a:normAutofit/>
          </a:bodyPr>
          <a:lstStyle/>
          <a:p>
            <a:pPr marL="343080" defTabSz="914400">
              <a:lnSpc>
                <a:spcPct val="110000"/>
              </a:lnSpc>
              <a:tabLst>
                <a:tab pos="0" algn="l"/>
              </a:tabLst>
            </a:pPr>
            <a:endParaRPr lang="ru-RU" sz="17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272880" defTabSz="91440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VK Sans Display"/>
              </a:rPr>
              <a:t>Непрерывная интеграция (</a:t>
            </a:r>
            <a:r>
              <a:rPr lang="en-AU" sz="1800" b="0" strike="noStrike" spc="-1">
                <a:solidFill>
                  <a:srgbClr val="000000"/>
                </a:solidFill>
                <a:latin typeface="VK Sans Display"/>
              </a:rPr>
              <a:t>Continuous</a:t>
            </a:r>
            <a:r>
              <a:rPr lang="ru-RU" sz="1800" b="0" strike="noStrike" spc="-1">
                <a:solidFill>
                  <a:srgbClr val="000000"/>
                </a:solidFill>
                <a:latin typeface="VK Sans Display"/>
              </a:rPr>
              <a:t> </a:t>
            </a:r>
            <a:r>
              <a:rPr lang="en-AU" sz="1800" b="0" strike="noStrike" spc="-1">
                <a:solidFill>
                  <a:srgbClr val="000000"/>
                </a:solidFill>
                <a:latin typeface="VK Sans Display"/>
              </a:rPr>
              <a:t>Integration</a:t>
            </a:r>
            <a:r>
              <a:rPr lang="ru-RU" sz="1800" b="0" strike="noStrike" spc="-1">
                <a:solidFill>
                  <a:srgbClr val="000000"/>
                </a:solidFill>
                <a:latin typeface="VK Sans Display"/>
              </a:rPr>
              <a:t>,CI)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272880" defTabSz="91440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sz="1700" b="0" strike="noStrike" spc="-1">
                <a:solidFill>
                  <a:schemeClr val="dk1"/>
                </a:solidFill>
                <a:latin typeface="VK Sans Display"/>
                <a:ea typeface="Play"/>
              </a:rPr>
              <a:t>Непрерывная доставка (Continuous Delivery, CD)</a:t>
            </a:r>
            <a:endParaRPr lang="ru-RU" sz="17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272880" defTabSz="914400">
              <a:lnSpc>
                <a:spcPct val="110000"/>
              </a:lnSpc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sz="1700" b="0" strike="noStrike" spc="-1">
                <a:solidFill>
                  <a:schemeClr val="dk1"/>
                </a:solidFill>
                <a:latin typeface="VK Sans Display"/>
                <a:ea typeface="Play"/>
              </a:rPr>
              <a:t>Непрерывное развертывание (Continuous Deployment)</a:t>
            </a:r>
            <a:endParaRPr lang="ru-RU" sz="1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Рисунок 270"/>
          <p:cNvPicPr/>
          <p:nvPr/>
        </p:nvPicPr>
        <p:blipFill>
          <a:blip r:embed="rId2"/>
          <a:stretch/>
        </p:blipFill>
        <p:spPr>
          <a:xfrm>
            <a:off x="1599480" y="2095200"/>
            <a:ext cx="5420160" cy="304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C372186-1CA6-9B4A-BD80-136CE38ABB9A}"/>
              </a:ext>
            </a:extLst>
          </p:cNvPr>
          <p:cNvSpPr txBox="1">
            <a:spLocks/>
          </p:cNvSpPr>
          <p:nvPr/>
        </p:nvSpPr>
        <p:spPr>
          <a:xfrm>
            <a:off x="510184" y="1680655"/>
            <a:ext cx="5223350" cy="3171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ru" sz="4200" spc="-1" dirty="0">
                <a:solidFill>
                  <a:schemeClr val="lt2"/>
                </a:solidFill>
                <a:latin typeface="VK Sans Display Medium"/>
                <a:ea typeface="Play"/>
              </a:rPr>
              <a:t>Автоматизируем сборку </a:t>
            </a:r>
            <a:br>
              <a:rPr lang="ru" sz="4200" spc="-1" dirty="0">
                <a:solidFill>
                  <a:schemeClr val="lt2"/>
                </a:solidFill>
                <a:latin typeface="VK Sans Display Medium"/>
                <a:ea typeface="Play"/>
              </a:rPr>
            </a:br>
            <a:r>
              <a:rPr lang="ru" sz="4200" spc="-1" dirty="0">
                <a:solidFill>
                  <a:schemeClr val="lt2"/>
                </a:solidFill>
                <a:latin typeface="VK Sans Display Medium"/>
                <a:ea typeface="Play"/>
              </a:rPr>
              <a:t>и публикацию</a:t>
            </a:r>
            <a:endParaRPr lang="ru-RU" sz="42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627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328EB-048B-9150-2D03-7FE094A6C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96" y="0"/>
            <a:ext cx="58678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4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328EB-048B-9150-2D03-7FE094A6C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96" y="0"/>
            <a:ext cx="5867807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E8D118-0FEE-3FD3-B710-B687592A4FF0}"/>
              </a:ext>
            </a:extLst>
          </p:cNvPr>
          <p:cNvSpPr txBox="1"/>
          <p:nvPr/>
        </p:nvSpPr>
        <p:spPr>
          <a:xfrm>
            <a:off x="1894701" y="3573840"/>
            <a:ext cx="5354595" cy="156966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Автоматизация = перекладывание работы с человека на машину. Где возьмем машину?</a:t>
            </a:r>
            <a:endParaRPr lang="en-RU" sz="2400" dirty="0">
              <a:solidFill>
                <a:schemeClr val="bg2"/>
              </a:solidFill>
            </a:endParaRPr>
          </a:p>
          <a:p>
            <a:endParaRPr lang="en-RU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39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2520" y="519120"/>
            <a:ext cx="3604680" cy="594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" sz="4200" b="0" strike="noStrike" spc="-1" dirty="0">
                <a:solidFill>
                  <a:schemeClr val="lt2"/>
                </a:solidFill>
                <a:latin typeface="VK Sans Display Medium"/>
                <a:ea typeface="Play"/>
              </a:rPr>
              <a:t>Цель занятия</a:t>
            </a:r>
            <a:endParaRPr lang="ru-RU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64" name="Google Shape;300;p2"/>
          <p:cNvSpPr/>
          <p:nvPr/>
        </p:nvSpPr>
        <p:spPr>
          <a:xfrm>
            <a:off x="452520" y="1743119"/>
            <a:ext cx="4325760" cy="31913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ru" sz="1800" b="0" strike="noStrike" spc="-1" dirty="0">
                <a:solidFill>
                  <a:schemeClr val="lt1"/>
                </a:solidFill>
                <a:latin typeface="VK Sans Display"/>
                <a:ea typeface="Play"/>
              </a:rPr>
              <a:t>Познакомиться с концепцией CI/CD</a:t>
            </a:r>
            <a:endParaRPr lang="ru-RU" sz="1800" b="0" strike="noStrike" spc="-1" dirty="0">
              <a:solidFill>
                <a:srgbClr val="FFFFFF"/>
              </a:solidFill>
              <a:latin typeface="Arial"/>
            </a:endParaRPr>
          </a:p>
          <a:p>
            <a:pPr marL="342900" indent="-342900" defTabSz="9144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ru-RU" spc="-1" dirty="0">
                <a:solidFill>
                  <a:schemeClr val="lt1"/>
                </a:solidFill>
                <a:latin typeface="VK Sans Display"/>
                <a:ea typeface="Play"/>
              </a:rPr>
              <a:t>Ознакомиться с инструментами</a:t>
            </a:r>
            <a:r>
              <a:rPr lang="ru" sz="1800" b="0" strike="noStrike" spc="-1" dirty="0">
                <a:solidFill>
                  <a:schemeClr val="lt1"/>
                </a:solidFill>
                <a:latin typeface="VK Sans Display"/>
                <a:ea typeface="Play"/>
              </a:rPr>
              <a:t> CI/CD в Git</a:t>
            </a:r>
            <a:r>
              <a:rPr lang="en-US" spc="-1" dirty="0">
                <a:solidFill>
                  <a:schemeClr val="lt1"/>
                </a:solidFill>
                <a:latin typeface="VK Sans Display"/>
                <a:ea typeface="Play"/>
              </a:rPr>
              <a:t>L</a:t>
            </a:r>
            <a:r>
              <a:rPr lang="ru" sz="1800" b="0" strike="noStrike" spc="-1" dirty="0">
                <a:solidFill>
                  <a:schemeClr val="lt1"/>
                </a:solidFill>
                <a:latin typeface="VK Sans Display"/>
                <a:ea typeface="Play"/>
              </a:rPr>
              <a:t>ab</a:t>
            </a:r>
            <a:endParaRPr lang="en-US" spc="-1" dirty="0">
              <a:solidFill>
                <a:schemeClr val="lt1"/>
              </a:solidFill>
              <a:latin typeface="VK Sans Display"/>
            </a:endParaRPr>
          </a:p>
          <a:p>
            <a:pPr marL="342900" indent="-342900" defTabSz="914400">
              <a:lnSpc>
                <a:spcPct val="100000"/>
              </a:lnSpc>
              <a:buFont typeface="+mj-lt"/>
              <a:buAutoNum type="arabicPeriod"/>
              <a:tabLst>
                <a:tab pos="0" algn="l"/>
              </a:tabLst>
            </a:pPr>
            <a:r>
              <a:rPr lang="ru" sz="1800" b="0" strike="noStrike" spc="-1" dirty="0">
                <a:solidFill>
                  <a:schemeClr val="lt1"/>
                </a:solidFill>
                <a:latin typeface="VK Sans Display"/>
                <a:ea typeface="Play"/>
              </a:rPr>
              <a:t>Получить навыки работы с Docker</a:t>
            </a:r>
            <a:endParaRPr lang="ru-RU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3AD24-DD0C-D787-FB0E-A4B8BD5F7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635000"/>
            <a:ext cx="69088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8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FE4EA4-F847-D42D-9CA1-2C2FFA8407A6}"/>
              </a:ext>
            </a:extLst>
          </p:cNvPr>
          <p:cNvSpPr txBox="1"/>
          <p:nvPr/>
        </p:nvSpPr>
        <p:spPr>
          <a:xfrm>
            <a:off x="444843" y="2446638"/>
            <a:ext cx="575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Машину нашли, теперь надо сказать ей, что делать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60710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2412C9-E4E3-8980-0309-E2C83796E434}"/>
              </a:ext>
            </a:extLst>
          </p:cNvPr>
          <p:cNvSpPr txBox="1"/>
          <p:nvPr/>
        </p:nvSpPr>
        <p:spPr>
          <a:xfrm>
            <a:off x="527221" y="140044"/>
            <a:ext cx="307648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stages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- test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- build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- deploy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unit-test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golang:1.24.3-alpine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test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GB" sz="1000" dirty="0">
                <a:solidFill>
                  <a:srgbClr val="0073B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go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mod download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GB" sz="1000" dirty="0">
                <a:solidFill>
                  <a:srgbClr val="0073B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go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test ./...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go-build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golang:1.24.3-alpine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build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GB" sz="1000" dirty="0">
                <a:solidFill>
                  <a:srgbClr val="0073B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go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mod download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GB" sz="1000" dirty="0">
                <a:solidFill>
                  <a:srgbClr val="0073B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go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build -o </a:t>
            </a:r>
            <a:r>
              <a:rPr lang="en-GB" sz="1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main.go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artifacts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- </a:t>
            </a:r>
            <a:r>
              <a:rPr lang="en-GB" sz="1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- master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deploy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stage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deploy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aws-base:latest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GB" sz="1000" dirty="0">
                <a:solidFill>
                  <a:srgbClr val="0073B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GB" sz="1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gitlab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-ci &amp;&amp; </a:t>
            </a:r>
            <a:r>
              <a:rPr lang="en-GB" sz="1000" dirty="0">
                <a:solidFill>
                  <a:srgbClr val="0073B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/bin/</a:t>
            </a:r>
            <a:r>
              <a:rPr lang="en-GB" sz="1000" dirty="0" err="1">
                <a:solidFill>
                  <a:srgbClr val="0073B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deploy.sh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0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- master</a:t>
            </a:r>
            <a:br>
              <a:rPr lang="en-GB" sz="10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00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RU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24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42B4B-8DFD-DD94-89B2-881DEBE19481}"/>
              </a:ext>
            </a:extLst>
          </p:cNvPr>
          <p:cNvSpPr txBox="1"/>
          <p:nvPr/>
        </p:nvSpPr>
        <p:spPr>
          <a:xfrm>
            <a:off x="313038" y="313038"/>
            <a:ext cx="4168346" cy="187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Проблема: у нас есть сервер за 100 денег, но наша программа использует только 10%. 90 денег тратится впустую.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Решение:</a:t>
            </a:r>
          </a:p>
        </p:txBody>
      </p:sp>
    </p:spTree>
    <p:extLst>
      <p:ext uri="{BB962C8B-B14F-4D97-AF65-F5344CB8AC3E}">
        <p14:creationId xmlns:p14="http://schemas.microsoft.com/office/powerpoint/2010/main" val="170349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42B4B-8DFD-DD94-89B2-881DEBE19481}"/>
              </a:ext>
            </a:extLst>
          </p:cNvPr>
          <p:cNvSpPr txBox="1"/>
          <p:nvPr/>
        </p:nvSpPr>
        <p:spPr>
          <a:xfrm>
            <a:off x="313038" y="313038"/>
            <a:ext cx="4168346" cy="2210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Проблема: у нас есть сервер за 100 денег, но наша программа использует только 10%. 90 денег тратится впустую.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Решение: поделиться сервером с другими программами.</a:t>
            </a:r>
          </a:p>
        </p:txBody>
      </p:sp>
    </p:spTree>
    <p:extLst>
      <p:ext uri="{BB962C8B-B14F-4D97-AF65-F5344CB8AC3E}">
        <p14:creationId xmlns:p14="http://schemas.microsoft.com/office/powerpoint/2010/main" val="261523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42B4B-8DFD-DD94-89B2-881DEBE19481}"/>
              </a:ext>
            </a:extLst>
          </p:cNvPr>
          <p:cNvSpPr txBox="1"/>
          <p:nvPr/>
        </p:nvSpPr>
        <p:spPr>
          <a:xfrm>
            <a:off x="313038" y="313038"/>
            <a:ext cx="4168346" cy="1545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Проблема: одна из программ испортилась и поломала весь сервер.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Решение:</a:t>
            </a:r>
          </a:p>
        </p:txBody>
      </p:sp>
    </p:spTree>
    <p:extLst>
      <p:ext uri="{BB962C8B-B14F-4D97-AF65-F5344CB8AC3E}">
        <p14:creationId xmlns:p14="http://schemas.microsoft.com/office/powerpoint/2010/main" val="192517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42B4B-8DFD-DD94-89B2-881DEBE19481}"/>
              </a:ext>
            </a:extLst>
          </p:cNvPr>
          <p:cNvSpPr txBox="1"/>
          <p:nvPr/>
        </p:nvSpPr>
        <p:spPr>
          <a:xfrm>
            <a:off x="313038" y="313038"/>
            <a:ext cx="4168346" cy="2210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Проблема: одна из программ испортилась и поломала весь сервер.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Решение: запускать программы в контейнерах, изолированно друг от друга.</a:t>
            </a:r>
          </a:p>
        </p:txBody>
      </p:sp>
    </p:spTree>
    <p:extLst>
      <p:ext uri="{BB962C8B-B14F-4D97-AF65-F5344CB8AC3E}">
        <p14:creationId xmlns:p14="http://schemas.microsoft.com/office/powerpoint/2010/main" val="341430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3C57BA9-1BA7-8DA1-1B70-40839AC7F82A}"/>
              </a:ext>
            </a:extLst>
          </p:cNvPr>
          <p:cNvSpPr txBox="1">
            <a:spLocks/>
          </p:cNvSpPr>
          <p:nvPr/>
        </p:nvSpPr>
        <p:spPr>
          <a:xfrm>
            <a:off x="510184" y="1680655"/>
            <a:ext cx="5223350" cy="3171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ru-RU" sz="4200" spc="-1" dirty="0">
                <a:solidFill>
                  <a:schemeClr val="lt2"/>
                </a:solidFill>
                <a:latin typeface="VK Sans Display Medium"/>
              </a:rPr>
              <a:t>Контейнеризация приложений</a:t>
            </a:r>
            <a:endParaRPr lang="ru-RU" sz="42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898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2252F6-1B51-FC62-9AA2-6FBA38C45C8D}"/>
              </a:ext>
            </a:extLst>
          </p:cNvPr>
          <p:cNvSpPr txBox="1"/>
          <p:nvPr/>
        </p:nvSpPr>
        <p:spPr>
          <a:xfrm>
            <a:off x="741405" y="1279088"/>
            <a:ext cx="34772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 golang:1.24-alpine</a:t>
            </a:r>
            <a:b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COPY ./</a:t>
            </a:r>
            <a:r>
              <a:rPr lang="en-GB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/go/</a:t>
            </a:r>
            <a:r>
              <a:rPr lang="en-GB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b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WORKDIR /go/</a:t>
            </a:r>
            <a:r>
              <a:rPr lang="en-GB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b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 go install .</a:t>
            </a:r>
            <a:b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CMD [ "</a:t>
            </a:r>
            <a:r>
              <a:rPr lang="en-GB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r>
              <a:rPr lang="en-GB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]</a:t>
            </a:r>
          </a:p>
        </p:txBody>
      </p:sp>
    </p:spTree>
    <p:extLst>
      <p:ext uri="{BB962C8B-B14F-4D97-AF65-F5344CB8AC3E}">
        <p14:creationId xmlns:p14="http://schemas.microsoft.com/office/powerpoint/2010/main" val="1160601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7BF9A7-D8E2-8ABE-2545-A076ACB2D817}"/>
              </a:ext>
            </a:extLst>
          </p:cNvPr>
          <p:cNvSpPr txBox="1"/>
          <p:nvPr/>
        </p:nvSpPr>
        <p:spPr>
          <a:xfrm>
            <a:off x="313038" y="313038"/>
            <a:ext cx="4168346" cy="1545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Проблема: </a:t>
            </a:r>
            <a:r>
              <a:rPr lang="en-US" dirty="0" err="1"/>
              <a:t>м</a:t>
            </a:r>
            <a:r>
              <a:rPr lang="ru-RU" dirty="0" err="1"/>
              <a:t>оя</a:t>
            </a:r>
            <a:r>
              <a:rPr lang="ru-RU" dirty="0"/>
              <a:t> программа весит только 1Мб, а контейнер – 1Гб.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Решение: отправлять на сервер контейнер без лишнего внутри.</a:t>
            </a:r>
          </a:p>
        </p:txBody>
      </p:sp>
    </p:spTree>
    <p:extLst>
      <p:ext uri="{BB962C8B-B14F-4D97-AF65-F5344CB8AC3E}">
        <p14:creationId xmlns:p14="http://schemas.microsoft.com/office/powerpoint/2010/main" val="142007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7960" y="519120"/>
            <a:ext cx="5573880" cy="48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" sz="2700" b="0" strike="noStrike" spc="-1" dirty="0">
                <a:solidFill>
                  <a:schemeClr val="accent1"/>
                </a:solidFill>
                <a:latin typeface="VK Sans Display Medium"/>
                <a:ea typeface="Play"/>
              </a:rPr>
              <a:t>О чём поговорим?</a:t>
            </a:r>
            <a:endParaRPr lang="ru-RU" sz="27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66" name="Google Shape;306;p3"/>
          <p:cNvSpPr/>
          <p:nvPr/>
        </p:nvSpPr>
        <p:spPr>
          <a:xfrm>
            <a:off x="507960" y="1307833"/>
            <a:ext cx="7713402" cy="331654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4200" rIns="68400" bIns="34200" anchor="t">
            <a:noAutofit/>
          </a:bodyPr>
          <a:lstStyle/>
          <a:p>
            <a:pPr marL="343080" indent="-272880" defTabSz="914400">
              <a:spcAft>
                <a:spcPts val="600"/>
              </a:spcAft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-RU" b="0" strike="noStrike" spc="-1" dirty="0">
                <a:solidFill>
                  <a:srgbClr val="000000"/>
                </a:solidFill>
                <a:latin typeface="VK Sans Display" pitchFamily="2" charset="0"/>
              </a:rPr>
              <a:t>Как сделать </a:t>
            </a:r>
            <a:r>
              <a:rPr lang="ru-RU" b="0" strike="noStrike" spc="-1" dirty="0" err="1">
                <a:solidFill>
                  <a:srgbClr val="000000"/>
                </a:solidFill>
                <a:latin typeface="VK Sans Display" pitchFamily="2" charset="0"/>
              </a:rPr>
              <a:t>w</a:t>
            </a:r>
            <a:r>
              <a:rPr lang="en-US" spc="-1" dirty="0">
                <a:solidFill>
                  <a:srgbClr val="000000"/>
                </a:solidFill>
                <a:latin typeface="VK Sans Display" pitchFamily="2" charset="0"/>
              </a:rPr>
              <a:t>eb-</a:t>
            </a:r>
            <a:r>
              <a:rPr lang="en-US" spc="-1" dirty="0" err="1">
                <a:solidFill>
                  <a:srgbClr val="000000"/>
                </a:solidFill>
                <a:latin typeface="VK Sans Display" pitchFamily="2" charset="0"/>
              </a:rPr>
              <a:t>с</a:t>
            </a:r>
            <a:r>
              <a:rPr lang="ru-RU" spc="-1" dirty="0" err="1">
                <a:solidFill>
                  <a:srgbClr val="000000"/>
                </a:solidFill>
                <a:latin typeface="VK Sans Display" pitchFamily="2" charset="0"/>
              </a:rPr>
              <a:t>ервис</a:t>
            </a:r>
            <a:r>
              <a:rPr lang="ru-RU" spc="-1" dirty="0">
                <a:solidFill>
                  <a:srgbClr val="000000"/>
                </a:solidFill>
                <a:latin typeface="VK Sans Display" pitchFamily="2" charset="0"/>
              </a:rPr>
              <a:t> доступным для всех в Интернете</a:t>
            </a:r>
            <a:endParaRPr lang="en-US" b="0" strike="noStrike" spc="-1" dirty="0">
              <a:solidFill>
                <a:srgbClr val="000000"/>
              </a:solidFill>
              <a:latin typeface="VK Sans Display" pitchFamily="2" charset="0"/>
            </a:endParaRPr>
          </a:p>
          <a:p>
            <a:pPr marL="343080" indent="-272880" defTabSz="914400">
              <a:spcAft>
                <a:spcPts val="600"/>
              </a:spcAft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-RU" b="0" strike="noStrike" spc="-1" dirty="0">
                <a:solidFill>
                  <a:srgbClr val="000000"/>
                </a:solidFill>
                <a:latin typeface="VK Sans Display" pitchFamily="2" charset="0"/>
              </a:rPr>
              <a:t>Что такое CI/CD</a:t>
            </a:r>
            <a:endParaRPr lang="en-US" b="0" strike="noStrike" spc="-1" dirty="0">
              <a:solidFill>
                <a:srgbClr val="000000"/>
              </a:solidFill>
              <a:latin typeface="VK Sans Display" pitchFamily="2" charset="0"/>
            </a:endParaRPr>
          </a:p>
          <a:p>
            <a:pPr marL="343080" indent="-272880">
              <a:spcAft>
                <a:spcPts val="600"/>
              </a:spcAft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Настройка </a:t>
            </a:r>
            <a:r>
              <a:rPr lang="en-US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G</a:t>
            </a:r>
            <a:r>
              <a:rPr lang="ru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it</a:t>
            </a:r>
            <a:r>
              <a:rPr lang="en-US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L</a:t>
            </a:r>
            <a:r>
              <a:rPr lang="ru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ab CI/CD</a:t>
            </a:r>
            <a:endParaRPr lang="ru-RU" b="0" strike="noStrike" spc="-1" dirty="0">
              <a:solidFill>
                <a:srgbClr val="000000"/>
              </a:solidFill>
              <a:latin typeface="VK Sans Display" pitchFamily="2" charset="0"/>
            </a:endParaRPr>
          </a:p>
          <a:p>
            <a:pPr marL="343080" indent="-272880" defTabSz="914400">
              <a:spcAft>
                <a:spcPts val="600"/>
              </a:spcAft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Пример Dockerfile</a:t>
            </a:r>
            <a:endParaRPr lang="ru-RU" b="0" strike="noStrike" spc="-1" dirty="0">
              <a:solidFill>
                <a:srgbClr val="000000"/>
              </a:solidFill>
              <a:latin typeface="VK Sans Display" pitchFamily="2" charset="0"/>
            </a:endParaRPr>
          </a:p>
          <a:p>
            <a:pPr marL="343080" indent="-272880" defTabSz="914400">
              <a:spcAft>
                <a:spcPts val="600"/>
              </a:spcAft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Пример Docker Compose</a:t>
            </a:r>
          </a:p>
          <a:p>
            <a:pPr marL="343080" indent="-272880">
              <a:spcAft>
                <a:spcPts val="600"/>
              </a:spcAft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ru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Взаимодействие с hub.docker.com (или h</a:t>
            </a:r>
            <a:r>
              <a:rPr lang="en-US" b="0" strike="noStrike" spc="-1" dirty="0" err="1">
                <a:solidFill>
                  <a:schemeClr val="dk1"/>
                </a:solidFill>
                <a:latin typeface="VK Sans Display" pitchFamily="2" charset="0"/>
                <a:ea typeface="Play"/>
              </a:rPr>
              <a:t>uecker.io</a:t>
            </a:r>
            <a:r>
              <a:rPr lang="en-US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)</a:t>
            </a:r>
            <a:endParaRPr lang="ru-RU" b="0" strike="noStrike" spc="-1" dirty="0">
              <a:solidFill>
                <a:srgbClr val="000000"/>
              </a:solidFill>
              <a:latin typeface="VK Sans Display" pitchFamily="2" charset="0"/>
            </a:endParaRPr>
          </a:p>
          <a:p>
            <a:pPr marL="343080" indent="-272880" defTabSz="914400">
              <a:spcAft>
                <a:spcPts val="600"/>
              </a:spcAft>
              <a:buClr>
                <a:srgbClr val="0077FF"/>
              </a:buClr>
              <a:buFont typeface="Play"/>
              <a:buChar char="➔"/>
              <a:tabLst>
                <a:tab pos="0" algn="l"/>
              </a:tabLst>
            </a:pPr>
            <a:r>
              <a:rPr lang="en-US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G</a:t>
            </a:r>
            <a:r>
              <a:rPr lang="ru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it</a:t>
            </a:r>
            <a:r>
              <a:rPr lang="en-US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L</a:t>
            </a:r>
            <a:r>
              <a:rPr lang="ru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ab runner</a:t>
            </a:r>
            <a:r>
              <a:rPr lang="en-US" b="0" strike="noStrike" spc="-1" dirty="0">
                <a:solidFill>
                  <a:schemeClr val="dk1"/>
                </a:solidFill>
                <a:latin typeface="VK Sans Display" pitchFamily="2" charset="0"/>
                <a:ea typeface="Play"/>
              </a:rPr>
              <a:t>s</a:t>
            </a:r>
            <a:endParaRPr lang="ru-RU" b="0" strike="noStrike" spc="-1" dirty="0">
              <a:solidFill>
                <a:srgbClr val="000000"/>
              </a:solidFill>
              <a:latin typeface="VK Sans Display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2252F6-1B51-FC62-9AA2-6FBA38C45C8D}"/>
              </a:ext>
            </a:extLst>
          </p:cNvPr>
          <p:cNvSpPr txBox="1"/>
          <p:nvPr/>
        </p:nvSpPr>
        <p:spPr>
          <a:xfrm>
            <a:off x="716691" y="586591"/>
            <a:ext cx="445827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1 шаг</a:t>
            </a:r>
            <a:br>
              <a:rPr lang="ru-RU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 golang:1.24-alpine AS builder</a:t>
            </a: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COPY ./</a:t>
            </a:r>
            <a:r>
              <a:rPr lang="en-GB" sz="14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GB" sz="14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WORKDIR /</a:t>
            </a:r>
            <a:r>
              <a:rPr lang="en-GB" sz="14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 go build –o </a:t>
            </a:r>
            <a:r>
              <a:rPr lang="en-GB" sz="14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GB" sz="14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400" dirty="0" err="1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r>
              <a:rPr lang="en-GB" sz="1400" dirty="0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400" dirty="0" err="1">
                <a:solidFill>
                  <a:srgbClr val="08080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main.go</a:t>
            </a: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2 </a:t>
            </a:r>
            <a:r>
              <a:rPr lang="ru-RU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шаг</a:t>
            </a:r>
            <a:br>
              <a:rPr lang="ru-RU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 scratch</a:t>
            </a: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WORKDIR /</a:t>
            </a:r>
            <a:r>
              <a:rPr lang="en-GB" sz="14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app_binary</a:t>
            </a: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COPY --from=builder /</a:t>
            </a:r>
            <a:r>
              <a:rPr lang="en-GB" sz="14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4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en-GB" sz="14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app_binary</a:t>
            </a: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CMD ["./</a:t>
            </a:r>
            <a:r>
              <a:rPr lang="en-GB" sz="14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r>
              <a:rPr lang="en-GB" sz="14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3256937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7BF9A7-D8E2-8ABE-2545-A076ACB2D817}"/>
              </a:ext>
            </a:extLst>
          </p:cNvPr>
          <p:cNvSpPr txBox="1"/>
          <p:nvPr/>
        </p:nvSpPr>
        <p:spPr>
          <a:xfrm>
            <a:off x="313038" y="313038"/>
            <a:ext cx="4168346" cy="187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Проблема:</a:t>
            </a:r>
            <a:r>
              <a:rPr lang="en-US" dirty="0"/>
              <a:t> </a:t>
            </a:r>
            <a:r>
              <a:rPr lang="en-US" dirty="0" err="1"/>
              <a:t>к</a:t>
            </a:r>
            <a:r>
              <a:rPr lang="ru-RU" dirty="0" err="1"/>
              <a:t>огда</a:t>
            </a:r>
            <a:r>
              <a:rPr lang="ru-RU" dirty="0"/>
              <a:t> </a:t>
            </a:r>
            <a:r>
              <a:rPr lang="ru-RU" dirty="0" err="1"/>
              <a:t>деплоится</a:t>
            </a:r>
            <a:r>
              <a:rPr lang="ru-RU" dirty="0"/>
              <a:t> новая версия, останавливается старый контейнер и запускается новый, сервис не работает.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Решение:</a:t>
            </a:r>
          </a:p>
        </p:txBody>
      </p:sp>
    </p:spTree>
    <p:extLst>
      <p:ext uri="{BB962C8B-B14F-4D97-AF65-F5344CB8AC3E}">
        <p14:creationId xmlns:p14="http://schemas.microsoft.com/office/powerpoint/2010/main" val="600156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7BF9A7-D8E2-8ABE-2545-A076ACB2D817}"/>
              </a:ext>
            </a:extLst>
          </p:cNvPr>
          <p:cNvSpPr txBox="1"/>
          <p:nvPr/>
        </p:nvSpPr>
        <p:spPr>
          <a:xfrm>
            <a:off x="313038" y="313038"/>
            <a:ext cx="4168346" cy="2210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Проблема:</a:t>
            </a:r>
            <a:r>
              <a:rPr lang="en-US" dirty="0"/>
              <a:t> </a:t>
            </a:r>
            <a:r>
              <a:rPr lang="en-US" dirty="0" err="1"/>
              <a:t>к</a:t>
            </a:r>
            <a:r>
              <a:rPr lang="ru-RU" dirty="0" err="1"/>
              <a:t>огда</a:t>
            </a:r>
            <a:r>
              <a:rPr lang="ru-RU" dirty="0"/>
              <a:t> </a:t>
            </a:r>
            <a:r>
              <a:rPr lang="ru-RU" dirty="0" err="1"/>
              <a:t>деплоится</a:t>
            </a:r>
            <a:r>
              <a:rPr lang="ru-RU" dirty="0"/>
              <a:t> новая версия, останавливается старый контейнер и запускается новый, сервис не работает.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dirty="0"/>
              <a:t>Решение: например, </a:t>
            </a:r>
            <a:r>
              <a:rPr lang="en-US" dirty="0"/>
              <a:t>Kubernetes. </a:t>
            </a:r>
            <a:r>
              <a:rPr lang="en-US" dirty="0" err="1"/>
              <a:t>Н</a:t>
            </a:r>
            <a:r>
              <a:rPr lang="ru-RU" dirty="0"/>
              <a:t>о это совсем другая тема.</a:t>
            </a:r>
          </a:p>
        </p:txBody>
      </p:sp>
    </p:spTree>
    <p:extLst>
      <p:ext uri="{BB962C8B-B14F-4D97-AF65-F5344CB8AC3E}">
        <p14:creationId xmlns:p14="http://schemas.microsoft.com/office/powerpoint/2010/main" val="1702105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29560" y="1356480"/>
            <a:ext cx="7663680" cy="85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" sz="4500" b="0" strike="noStrike" spc="-1" dirty="0">
                <a:solidFill>
                  <a:schemeClr val="dk1"/>
                </a:solidFill>
                <a:latin typeface="VK Sans Display Medium"/>
                <a:ea typeface="Play"/>
              </a:rPr>
              <a:t>Вопросы?</a:t>
            </a:r>
            <a:endParaRPr lang="ru-RU" sz="45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73" name="Google Shape;492;p6"/>
          <p:cNvPicPr/>
          <p:nvPr/>
        </p:nvPicPr>
        <p:blipFill>
          <a:blip r:embed="rId2"/>
          <a:stretch/>
        </p:blipFill>
        <p:spPr>
          <a:xfrm>
            <a:off x="529560" y="2863800"/>
            <a:ext cx="2197440" cy="227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7242C14-4282-04EA-987E-68A9D511ED06}"/>
              </a:ext>
            </a:extLst>
          </p:cNvPr>
          <p:cNvSpPr txBox="1">
            <a:spLocks/>
          </p:cNvSpPr>
          <p:nvPr/>
        </p:nvSpPr>
        <p:spPr>
          <a:xfrm>
            <a:off x="529560" y="1356480"/>
            <a:ext cx="7663680" cy="85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ru-RU" sz="4500" spc="-1" dirty="0">
                <a:solidFill>
                  <a:schemeClr val="dk1"/>
                </a:solidFill>
                <a:latin typeface="VK Sans Display Medium"/>
              </a:rPr>
              <a:t>Дано: рабочий </a:t>
            </a:r>
            <a:r>
              <a:rPr lang="ru-RU" sz="4500" spc="-1" dirty="0" err="1">
                <a:solidFill>
                  <a:schemeClr val="dk1"/>
                </a:solidFill>
                <a:latin typeface="VK Sans Display Medium"/>
              </a:rPr>
              <a:t>w</a:t>
            </a:r>
            <a:r>
              <a:rPr lang="en-US" sz="4500" spc="-1" dirty="0">
                <a:solidFill>
                  <a:schemeClr val="dk1"/>
                </a:solidFill>
                <a:latin typeface="VK Sans Display Medium"/>
              </a:rPr>
              <a:t>eb-</a:t>
            </a:r>
            <a:r>
              <a:rPr lang="ru-RU" sz="4500" spc="-1" dirty="0">
                <a:solidFill>
                  <a:schemeClr val="dk1"/>
                </a:solidFill>
                <a:latin typeface="VK Sans Display Medium"/>
              </a:rPr>
              <a:t>сервис, написанный на </a:t>
            </a:r>
            <a:r>
              <a:rPr lang="ru-RU" sz="4500" spc="-1" dirty="0" err="1">
                <a:solidFill>
                  <a:schemeClr val="dk1"/>
                </a:solidFill>
                <a:latin typeface="VK Sans Display Medium"/>
              </a:rPr>
              <a:t>g</a:t>
            </a:r>
            <a:r>
              <a:rPr lang="en-US" sz="4500" spc="-1" dirty="0">
                <a:solidFill>
                  <a:schemeClr val="dk1"/>
                </a:solidFill>
                <a:latin typeface="VK Sans Display Medium"/>
              </a:rPr>
              <a:t>o</a:t>
            </a:r>
            <a:endParaRPr lang="ru-RU" sz="45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24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>
            <a:extLst>
              <a:ext uri="{FF2B5EF4-FFF2-40B4-BE49-F238E27FC236}">
                <a16:creationId xmlns:a16="http://schemas.microsoft.com/office/drawing/2014/main" id="{6FC1AFD9-CEBD-EA9C-5CF3-4A12CEC7DB10}"/>
              </a:ext>
            </a:extLst>
          </p:cNvPr>
          <p:cNvSpPr txBox="1">
            <a:spLocks/>
          </p:cNvSpPr>
          <p:nvPr/>
        </p:nvSpPr>
        <p:spPr>
          <a:xfrm>
            <a:off x="452520" y="519119"/>
            <a:ext cx="3604680" cy="317143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</a:tabLst>
            </a:pPr>
            <a:r>
              <a:rPr lang="ru" sz="4200" spc="-1" dirty="0">
                <a:solidFill>
                  <a:schemeClr val="lt2"/>
                </a:solidFill>
                <a:latin typeface="VK Sans Display Medium"/>
                <a:ea typeface="Play"/>
              </a:rPr>
              <a:t>Ручная сборка и публикация</a:t>
            </a:r>
            <a:endParaRPr lang="ru-RU" sz="42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88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37840-74BF-B7B0-F332-6B164EE2C5FA}"/>
              </a:ext>
            </a:extLst>
          </p:cNvPr>
          <p:cNvSpPr txBox="1"/>
          <p:nvPr/>
        </p:nvSpPr>
        <p:spPr>
          <a:xfrm>
            <a:off x="2273643" y="678090"/>
            <a:ext cx="5123518" cy="3787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go test ./...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go build -o app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/app/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main.go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RU" dirty="0">
                <a:latin typeface="Consolas" panose="020B0609020204030204" pitchFamily="49" charset="0"/>
                <a:cs typeface="Consolas" panose="020B0609020204030204" pitchFamily="49" charset="0"/>
              </a:rPr>
              <a:t>scp app root@myserver.com:/home/web/app</a:t>
            </a:r>
          </a:p>
          <a:p>
            <a:pPr>
              <a:lnSpc>
                <a:spcPct val="150000"/>
              </a:lnSpc>
            </a:pPr>
            <a:r>
              <a:rPr lang="en-RU" dirty="0">
                <a:latin typeface="Consolas" panose="020B0609020204030204" pitchFamily="49" charset="0"/>
                <a:cs typeface="Consolas" panose="020B0609020204030204" pitchFamily="49" charset="0"/>
              </a:rPr>
              <a:t>ssh root@myserver.com</a:t>
            </a:r>
          </a:p>
          <a:p>
            <a:pPr>
              <a:lnSpc>
                <a:spcPct val="150000"/>
              </a:lnSpc>
            </a:pPr>
            <a:r>
              <a:rPr lang="en-RU" dirty="0">
                <a:latin typeface="Consolas" panose="020B0609020204030204" pitchFamily="49" charset="0"/>
                <a:cs typeface="Consolas" panose="020B0609020204030204" pitchFamily="49" charset="0"/>
              </a:rPr>
              <a:t>cd /home/web/app</a:t>
            </a:r>
          </a:p>
          <a:p>
            <a:pPr>
              <a:lnSpc>
                <a:spcPct val="150000"/>
              </a:lnSpc>
            </a:pPr>
            <a:r>
              <a:rPr lang="en-RU" dirty="0">
                <a:latin typeface="Consolas" panose="020B0609020204030204" pitchFamily="49" charset="0"/>
                <a:cs typeface="Consolas" panose="020B0609020204030204" pitchFamily="49" charset="0"/>
              </a:rPr>
              <a:t>chmod a+x ./app</a:t>
            </a:r>
          </a:p>
          <a:p>
            <a:pPr>
              <a:lnSpc>
                <a:spcPct val="150000"/>
              </a:lnSpc>
            </a:pPr>
            <a:r>
              <a:rPr lang="en-RU" dirty="0">
                <a:latin typeface="Consolas" panose="020B0609020204030204" pitchFamily="49" charset="0"/>
                <a:cs typeface="Consolas" panose="020B0609020204030204" pitchFamily="49" charset="0"/>
              </a:rPr>
              <a:t>ps aux | grep app</a:t>
            </a:r>
          </a:p>
          <a:p>
            <a:pPr>
              <a:lnSpc>
                <a:spcPct val="150000"/>
              </a:lnSpc>
            </a:pPr>
            <a:r>
              <a:rPr lang="en-RU" dirty="0">
                <a:latin typeface="Consolas" panose="020B0609020204030204" pitchFamily="49" charset="0"/>
                <a:cs typeface="Consolas" panose="020B0609020204030204" pitchFamily="49" charset="0"/>
              </a:rPr>
              <a:t>kill –SIGTERM &lt;pid&gt;</a:t>
            </a:r>
          </a:p>
          <a:p>
            <a:pPr>
              <a:lnSpc>
                <a:spcPct val="150000"/>
              </a:lnSpc>
            </a:pPr>
            <a:r>
              <a:rPr lang="en-RU" dirty="0">
                <a:latin typeface="Consolas" panose="020B0609020204030204" pitchFamily="49" charset="0"/>
                <a:cs typeface="Consolas" panose="020B0609020204030204" pitchFamily="49" charset="0"/>
              </a:rPr>
              <a:t>nohup ./app</a:t>
            </a:r>
          </a:p>
        </p:txBody>
      </p:sp>
    </p:spTree>
    <p:extLst>
      <p:ext uri="{BB962C8B-B14F-4D97-AF65-F5344CB8AC3E}">
        <p14:creationId xmlns:p14="http://schemas.microsoft.com/office/powerpoint/2010/main" val="3086822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F7EA4-6D00-638D-8132-B326239E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3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F7EA4-6D00-638D-8132-B326239E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AF770-9CE0-D350-2467-6BE06C63DC9E}"/>
              </a:ext>
            </a:extLst>
          </p:cNvPr>
          <p:cNvSpPr txBox="1"/>
          <p:nvPr/>
        </p:nvSpPr>
        <p:spPr>
          <a:xfrm>
            <a:off x="275967" y="3074258"/>
            <a:ext cx="8592065" cy="1754326"/>
          </a:xfrm>
          <a:prstGeom prst="rect">
            <a:avLst/>
          </a:prstGeom>
          <a:solidFill>
            <a:srgbClr val="EBF3F9">
              <a:alpha val="19608"/>
            </a:srgbClr>
          </a:solidFill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2"/>
                </a:solidFill>
                <a:latin typeface="VK Sans Display" pitchFamily="2" charset="0"/>
              </a:rPr>
              <a:t>Люди придумали программы, чтобы самим не делать миллион одинаковых действий</a:t>
            </a:r>
            <a:endParaRPr lang="en-RU" sz="3600" dirty="0">
              <a:solidFill>
                <a:schemeClr val="bg2"/>
              </a:solidFill>
              <a:latin typeface="VK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2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DAE86-AE84-839F-10A4-FFBB5359E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00" y="0"/>
            <a:ext cx="3676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98854"/>
      </p:ext>
    </p:extLst>
  </p:cSld>
  <p:clrMapOvr>
    <a:masterClrMapping/>
  </p:clrMapOvr>
</p:sld>
</file>

<file path=ppt/theme/theme1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</TotalTime>
  <Words>1140</Words>
  <Application>Microsoft Macintosh PowerPoint</Application>
  <PresentationFormat>On-screen Show (16:9)</PresentationFormat>
  <Paragraphs>101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Arial</vt:lpstr>
      <vt:lpstr>Calibri</vt:lpstr>
      <vt:lpstr>Consolas</vt:lpstr>
      <vt:lpstr>Play</vt:lpstr>
      <vt:lpstr>Symbol</vt:lpstr>
      <vt:lpstr>Times New Roman</vt:lpstr>
      <vt:lpstr>VK Sans Display</vt:lpstr>
      <vt:lpstr>VK Sans Display DemiBold</vt:lpstr>
      <vt:lpstr>VK Sans Display Medium</vt:lpstr>
      <vt:lpstr>Wingdings</vt:lpstr>
      <vt:lpstr>VK New Color</vt:lpstr>
      <vt:lpstr>VK New Color</vt:lpstr>
      <vt:lpstr>VK New Color</vt:lpstr>
      <vt:lpstr>VK New Color</vt:lpstr>
      <vt:lpstr>VK New Color</vt:lpstr>
      <vt:lpstr>VK New Color</vt:lpstr>
      <vt:lpstr>CI/CD</vt:lpstr>
      <vt:lpstr>Цель занятия</vt:lpstr>
      <vt:lpstr>О чём поговорим?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</vt:lpstr>
      <vt:lpstr>CI/CD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</dc:title>
  <dc:subject/>
  <dc:creator/>
  <dc:description/>
  <cp:lastModifiedBy>Valentin Sushkov</cp:lastModifiedBy>
  <cp:revision>17</cp:revision>
  <dcterms:modified xsi:type="dcterms:W3CDTF">2025-09-02T09:49:01Z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13</vt:i4>
  </property>
  <property fmtid="{D5CDD505-2E9C-101B-9397-08002B2CF9AE}" pid="4" name="PresentationFormat">
    <vt:lpwstr>Экран (16:9)</vt:lpwstr>
  </property>
  <property fmtid="{D5CDD505-2E9C-101B-9397-08002B2CF9AE}" pid="5" name="Slides">
    <vt:i4>6</vt:i4>
  </property>
</Properties>
</file>